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57" r:id="rId5"/>
    <p:sldId id="295" r:id="rId6"/>
    <p:sldId id="296" r:id="rId7"/>
    <p:sldId id="298" r:id="rId8"/>
    <p:sldId id="300" r:id="rId9"/>
    <p:sldId id="258" r:id="rId10"/>
    <p:sldId id="264" r:id="rId11"/>
    <p:sldId id="266" r:id="rId12"/>
    <p:sldId id="267" r:id="rId13"/>
    <p:sldId id="293" r:id="rId14"/>
    <p:sldId id="292" r:id="rId15"/>
    <p:sldId id="271" r:id="rId16"/>
    <p:sldId id="294" r:id="rId17"/>
    <p:sldId id="299" r:id="rId18"/>
    <p:sldId id="275" r:id="rId19"/>
    <p:sldId id="289" r:id="rId20"/>
  </p:sldIdLst>
  <p:sldSz cx="18288000" cy="10287000"/>
  <p:notesSz cx="6858000" cy="9144000"/>
  <p:defaultTextStyle>
    <a:defPPr>
      <a:defRPr lang="es-ES"/>
    </a:defPPr>
    <a:lvl1pPr marL="0" algn="l" defTabSz="816422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1pPr>
    <a:lvl2pPr marL="816422" algn="l" defTabSz="816422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2pPr>
    <a:lvl3pPr marL="1632844" algn="l" defTabSz="816422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3pPr>
    <a:lvl4pPr marL="2449266" algn="l" defTabSz="816422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4pPr>
    <a:lvl5pPr marL="3265688" algn="l" defTabSz="816422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5pPr>
    <a:lvl6pPr marL="4082110" algn="l" defTabSz="816422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6pPr>
    <a:lvl7pPr marL="4898532" algn="l" defTabSz="816422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7pPr>
    <a:lvl8pPr marL="5714954" algn="l" defTabSz="816422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8pPr>
    <a:lvl9pPr marL="6531376" algn="l" defTabSz="816422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169">
          <p15:clr>
            <a:srgbClr val="A4A3A4"/>
          </p15:clr>
        </p15:guide>
        <p15:guide id="2" pos="57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965"/>
    <a:srgbClr val="46BEFF"/>
    <a:srgbClr val="FFFFFF"/>
    <a:srgbClr val="F4F4F4"/>
    <a:srgbClr val="D4E5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5795F3-752F-45B3-A093-A3C38E7B72DA}" v="61" dt="2023-11-13T12:56:16.476"/>
    <p1510:client id="{7066C19E-5D1A-42E7-BD55-0C79B0152083}" v="59" dt="2023-11-13T12:58:51.626"/>
    <p1510:client id="{89D22FB9-0A9D-CD04-15A7-3EA36C5BF76B}" v="4" dt="2023-11-13T14:45:35.0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6169"/>
        <p:guide pos="576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ola Wilkinson" userId="5cf4f1ba-859d-4ea8-b4a5-cc5877d4f0bb" providerId="ADAL" clId="{6DAAE929-D483-4F3F-9A51-FE502E524153}"/>
    <pc:docChg chg="custSel addSld modSld">
      <pc:chgData name="Nicola Wilkinson" userId="5cf4f1ba-859d-4ea8-b4a5-cc5877d4f0bb" providerId="ADAL" clId="{6DAAE929-D483-4F3F-9A51-FE502E524153}" dt="2023-11-03T19:49:08.874" v="386" actId="20577"/>
      <pc:docMkLst>
        <pc:docMk/>
      </pc:docMkLst>
      <pc:sldChg chg="modSp mod">
        <pc:chgData name="Nicola Wilkinson" userId="5cf4f1ba-859d-4ea8-b4a5-cc5877d4f0bb" providerId="ADAL" clId="{6DAAE929-D483-4F3F-9A51-FE502E524153}" dt="2023-11-03T18:06:02.744" v="8" actId="113"/>
        <pc:sldMkLst>
          <pc:docMk/>
          <pc:sldMk cId="1806930978" sldId="266"/>
        </pc:sldMkLst>
        <pc:spChg chg="mod">
          <ac:chgData name="Nicola Wilkinson" userId="5cf4f1ba-859d-4ea8-b4a5-cc5877d4f0bb" providerId="ADAL" clId="{6DAAE929-D483-4F3F-9A51-FE502E524153}" dt="2023-11-03T18:06:02.744" v="8" actId="113"/>
          <ac:spMkLst>
            <pc:docMk/>
            <pc:sldMk cId="1806930978" sldId="266"/>
            <ac:spMk id="3" creationId="{00000000-0000-0000-0000-000000000000}"/>
          </ac:spMkLst>
        </pc:spChg>
      </pc:sldChg>
      <pc:sldChg chg="addSp delSp modSp mod">
        <pc:chgData name="Nicola Wilkinson" userId="5cf4f1ba-859d-4ea8-b4a5-cc5877d4f0bb" providerId="ADAL" clId="{6DAAE929-D483-4F3F-9A51-FE502E524153}" dt="2023-11-03T19:49:08.874" v="386" actId="20577"/>
        <pc:sldMkLst>
          <pc:docMk/>
          <pc:sldMk cId="3212008613" sldId="271"/>
        </pc:sldMkLst>
        <pc:spChg chg="mod">
          <ac:chgData name="Nicola Wilkinson" userId="5cf4f1ba-859d-4ea8-b4a5-cc5877d4f0bb" providerId="ADAL" clId="{6DAAE929-D483-4F3F-9A51-FE502E524153}" dt="2023-11-03T19:43:43.608" v="110" actId="20577"/>
          <ac:spMkLst>
            <pc:docMk/>
            <pc:sldMk cId="3212008613" sldId="271"/>
            <ac:spMk id="2" creationId="{00000000-0000-0000-0000-000000000000}"/>
          </ac:spMkLst>
        </pc:spChg>
        <pc:spChg chg="del">
          <ac:chgData name="Nicola Wilkinson" userId="5cf4f1ba-859d-4ea8-b4a5-cc5877d4f0bb" providerId="ADAL" clId="{6DAAE929-D483-4F3F-9A51-FE502E524153}" dt="2023-11-03T19:42:54.941" v="17" actId="478"/>
          <ac:spMkLst>
            <pc:docMk/>
            <pc:sldMk cId="3212008613" sldId="271"/>
            <ac:spMk id="3" creationId="{00000000-0000-0000-0000-000000000000}"/>
          </ac:spMkLst>
        </pc:spChg>
        <pc:spChg chg="add del mod">
          <ac:chgData name="Nicola Wilkinson" userId="5cf4f1ba-859d-4ea8-b4a5-cc5877d4f0bb" providerId="ADAL" clId="{6DAAE929-D483-4F3F-9A51-FE502E524153}" dt="2023-11-03T19:42:58.517" v="18" actId="478"/>
          <ac:spMkLst>
            <pc:docMk/>
            <pc:sldMk cId="3212008613" sldId="271"/>
            <ac:spMk id="5" creationId="{EEF6670E-15D1-84EF-51DC-D180FE56A37B}"/>
          </ac:spMkLst>
        </pc:spChg>
        <pc:spChg chg="del mod">
          <ac:chgData name="Nicola Wilkinson" userId="5cf4f1ba-859d-4ea8-b4a5-cc5877d4f0bb" providerId="ADAL" clId="{6DAAE929-D483-4F3F-9A51-FE502E524153}" dt="2023-11-03T19:42:49.091" v="14" actId="478"/>
          <ac:spMkLst>
            <pc:docMk/>
            <pc:sldMk cId="3212008613" sldId="271"/>
            <ac:spMk id="6" creationId="{00000000-0000-0000-0000-000000000000}"/>
          </ac:spMkLst>
        </pc:spChg>
        <pc:spChg chg="add del mod">
          <ac:chgData name="Nicola Wilkinson" userId="5cf4f1ba-859d-4ea8-b4a5-cc5877d4f0bb" providerId="ADAL" clId="{6DAAE929-D483-4F3F-9A51-FE502E524153}" dt="2023-11-03T19:43:00.215" v="19" actId="478"/>
          <ac:spMkLst>
            <pc:docMk/>
            <pc:sldMk cId="3212008613" sldId="271"/>
            <ac:spMk id="8" creationId="{6678D59A-89FC-CC6C-9709-3B591C314385}"/>
          </ac:spMkLst>
        </pc:spChg>
        <pc:spChg chg="add mod">
          <ac:chgData name="Nicola Wilkinson" userId="5cf4f1ba-859d-4ea8-b4a5-cc5877d4f0bb" providerId="ADAL" clId="{6DAAE929-D483-4F3F-9A51-FE502E524153}" dt="2023-11-03T19:49:08.874" v="386" actId="20577"/>
          <ac:spMkLst>
            <pc:docMk/>
            <pc:sldMk cId="3212008613" sldId="271"/>
            <ac:spMk id="9" creationId="{278E798E-A1ED-E530-39CE-318C57B51ED9}"/>
          </ac:spMkLst>
        </pc:spChg>
        <pc:picChg chg="del">
          <ac:chgData name="Nicola Wilkinson" userId="5cf4f1ba-859d-4ea8-b4a5-cc5877d4f0bb" providerId="ADAL" clId="{6DAAE929-D483-4F3F-9A51-FE502E524153}" dt="2023-11-03T19:42:52.860" v="16" actId="478"/>
          <ac:picMkLst>
            <pc:docMk/>
            <pc:sldMk cId="3212008613" sldId="271"/>
            <ac:picMk id="10" creationId="{00000000-0000-0000-0000-000000000000}"/>
          </ac:picMkLst>
        </pc:picChg>
        <pc:picChg chg="del">
          <ac:chgData name="Nicola Wilkinson" userId="5cf4f1ba-859d-4ea8-b4a5-cc5877d4f0bb" providerId="ADAL" clId="{6DAAE929-D483-4F3F-9A51-FE502E524153}" dt="2023-11-03T19:42:50.891" v="15" actId="478"/>
          <ac:picMkLst>
            <pc:docMk/>
            <pc:sldMk cId="3212008613" sldId="271"/>
            <ac:picMk id="11" creationId="{00000000-0000-0000-0000-000000000000}"/>
          </ac:picMkLst>
        </pc:picChg>
      </pc:sldChg>
      <pc:sldChg chg="addSp delSp modSp mod">
        <pc:chgData name="Nicola Wilkinson" userId="5cf4f1ba-859d-4ea8-b4a5-cc5877d4f0bb" providerId="ADAL" clId="{6DAAE929-D483-4F3F-9A51-FE502E524153}" dt="2023-11-03T19:06:38.488" v="12" actId="1076"/>
        <pc:sldMkLst>
          <pc:docMk/>
          <pc:sldMk cId="2941089837" sldId="293"/>
        </pc:sldMkLst>
        <pc:picChg chg="del">
          <ac:chgData name="Nicola Wilkinson" userId="5cf4f1ba-859d-4ea8-b4a5-cc5877d4f0bb" providerId="ADAL" clId="{6DAAE929-D483-4F3F-9A51-FE502E524153}" dt="2023-11-03T19:06:30.513" v="9" actId="478"/>
          <ac:picMkLst>
            <pc:docMk/>
            <pc:sldMk cId="2941089837" sldId="293"/>
            <ac:picMk id="4" creationId="{B433E855-40D4-92C5-6EF4-2AA39F58320B}"/>
          </ac:picMkLst>
        </pc:picChg>
        <pc:picChg chg="add mod">
          <ac:chgData name="Nicola Wilkinson" userId="5cf4f1ba-859d-4ea8-b4a5-cc5877d4f0bb" providerId="ADAL" clId="{6DAAE929-D483-4F3F-9A51-FE502E524153}" dt="2023-11-03T19:06:38.488" v="12" actId="1076"/>
          <ac:picMkLst>
            <pc:docMk/>
            <pc:sldMk cId="2941089837" sldId="293"/>
            <ac:picMk id="5" creationId="{7166E59A-723C-02DF-5E7B-7904927766E8}"/>
          </ac:picMkLst>
        </pc:picChg>
      </pc:sldChg>
      <pc:sldChg chg="add">
        <pc:chgData name="Nicola Wilkinson" userId="5cf4f1ba-859d-4ea8-b4a5-cc5877d4f0bb" providerId="ADAL" clId="{6DAAE929-D483-4F3F-9A51-FE502E524153}" dt="2023-11-03T19:42:38.550" v="13" actId="2890"/>
        <pc:sldMkLst>
          <pc:docMk/>
          <pc:sldMk cId="2250839855" sldId="294"/>
        </pc:sldMkLst>
      </pc:sldChg>
    </pc:docChg>
  </pc:docChgLst>
  <pc:docChgLst>
    <pc:chgData name="Fernando Menendez Gonzalez" userId="S::fernando.menendez@ie.edu::95e61c40-0755-4769-9f39-0f4857228f78" providerId="AD" clId="Web-{3B5795F3-752F-45B3-A093-A3C38E7B72DA}"/>
    <pc:docChg chg="modSld">
      <pc:chgData name="Fernando Menendez Gonzalez" userId="S::fernando.menendez@ie.edu::95e61c40-0755-4769-9f39-0f4857228f78" providerId="AD" clId="Web-{3B5795F3-752F-45B3-A093-A3C38E7B72DA}" dt="2023-11-13T12:56:16.476" v="44" actId="20577"/>
      <pc:docMkLst>
        <pc:docMk/>
      </pc:docMkLst>
      <pc:sldChg chg="modSp">
        <pc:chgData name="Fernando Menendez Gonzalez" userId="S::fernando.menendez@ie.edu::95e61c40-0755-4769-9f39-0f4857228f78" providerId="AD" clId="Web-{3B5795F3-752F-45B3-A093-A3C38E7B72DA}" dt="2023-11-13T12:55:12.865" v="38" actId="20577"/>
        <pc:sldMkLst>
          <pc:docMk/>
          <pc:sldMk cId="3212008613" sldId="271"/>
        </pc:sldMkLst>
        <pc:spChg chg="mod">
          <ac:chgData name="Fernando Menendez Gonzalez" userId="S::fernando.menendez@ie.edu::95e61c40-0755-4769-9f39-0f4857228f78" providerId="AD" clId="Web-{3B5795F3-752F-45B3-A093-A3C38E7B72DA}" dt="2023-11-13T12:55:12.865" v="38" actId="20577"/>
          <ac:spMkLst>
            <pc:docMk/>
            <pc:sldMk cId="3212008613" sldId="271"/>
            <ac:spMk id="9" creationId="{278E798E-A1ED-E530-39CE-318C57B51ED9}"/>
          </ac:spMkLst>
        </pc:spChg>
      </pc:sldChg>
      <pc:sldChg chg="modSp">
        <pc:chgData name="Fernando Menendez Gonzalez" userId="S::fernando.menendez@ie.edu::95e61c40-0755-4769-9f39-0f4857228f78" providerId="AD" clId="Web-{3B5795F3-752F-45B3-A093-A3C38E7B72DA}" dt="2023-11-13T12:55:50.022" v="41" actId="20577"/>
        <pc:sldMkLst>
          <pc:docMk/>
          <pc:sldMk cId="2250839855" sldId="294"/>
        </pc:sldMkLst>
        <pc:spChg chg="mod">
          <ac:chgData name="Fernando Menendez Gonzalez" userId="S::fernando.menendez@ie.edu::95e61c40-0755-4769-9f39-0f4857228f78" providerId="AD" clId="Web-{3B5795F3-752F-45B3-A093-A3C38E7B72DA}" dt="2023-11-13T12:55:50.022" v="41" actId="20577"/>
          <ac:spMkLst>
            <pc:docMk/>
            <pc:sldMk cId="2250839855" sldId="294"/>
            <ac:spMk id="4" creationId="{D71DBA8F-9FC0-0A01-A7E4-8AC13BB3BD68}"/>
          </ac:spMkLst>
        </pc:spChg>
      </pc:sldChg>
      <pc:sldChg chg="modSp">
        <pc:chgData name="Fernando Menendez Gonzalez" userId="S::fernando.menendez@ie.edu::95e61c40-0755-4769-9f39-0f4857228f78" providerId="AD" clId="Web-{3B5795F3-752F-45B3-A093-A3C38E7B72DA}" dt="2023-11-13T12:50:53.201" v="21" actId="20577"/>
        <pc:sldMkLst>
          <pc:docMk/>
          <pc:sldMk cId="633808948" sldId="296"/>
        </pc:sldMkLst>
        <pc:spChg chg="mod">
          <ac:chgData name="Fernando Menendez Gonzalez" userId="S::fernando.menendez@ie.edu::95e61c40-0755-4769-9f39-0f4857228f78" providerId="AD" clId="Web-{3B5795F3-752F-45B3-A093-A3C38E7B72DA}" dt="2023-11-13T12:50:53.201" v="21" actId="20577"/>
          <ac:spMkLst>
            <pc:docMk/>
            <pc:sldMk cId="633808948" sldId="296"/>
            <ac:spMk id="4" creationId="{FDFBC218-09F5-67E5-7C32-1C1A4C5F8950}"/>
          </ac:spMkLst>
        </pc:spChg>
      </pc:sldChg>
      <pc:sldChg chg="modSp">
        <pc:chgData name="Fernando Menendez Gonzalez" userId="S::fernando.menendez@ie.edu::95e61c40-0755-4769-9f39-0f4857228f78" providerId="AD" clId="Web-{3B5795F3-752F-45B3-A093-A3C38E7B72DA}" dt="2023-11-13T12:51:29.264" v="26" actId="20577"/>
        <pc:sldMkLst>
          <pc:docMk/>
          <pc:sldMk cId="3094071389" sldId="298"/>
        </pc:sldMkLst>
        <pc:spChg chg="mod">
          <ac:chgData name="Fernando Menendez Gonzalez" userId="S::fernando.menendez@ie.edu::95e61c40-0755-4769-9f39-0f4857228f78" providerId="AD" clId="Web-{3B5795F3-752F-45B3-A093-A3C38E7B72DA}" dt="2023-11-13T12:51:29.264" v="26" actId="20577"/>
          <ac:spMkLst>
            <pc:docMk/>
            <pc:sldMk cId="3094071389" sldId="298"/>
            <ac:spMk id="7" creationId="{5C9556E0-BF7C-1AC5-A16F-F822C1A8EDBA}"/>
          </ac:spMkLst>
        </pc:spChg>
      </pc:sldChg>
      <pc:sldChg chg="modSp">
        <pc:chgData name="Fernando Menendez Gonzalez" userId="S::fernando.menendez@ie.edu::95e61c40-0755-4769-9f39-0f4857228f78" providerId="AD" clId="Web-{3B5795F3-752F-45B3-A093-A3C38E7B72DA}" dt="2023-11-13T12:56:16.476" v="44" actId="20577"/>
        <pc:sldMkLst>
          <pc:docMk/>
          <pc:sldMk cId="245669104" sldId="299"/>
        </pc:sldMkLst>
        <pc:spChg chg="mod">
          <ac:chgData name="Fernando Menendez Gonzalez" userId="S::fernando.menendez@ie.edu::95e61c40-0755-4769-9f39-0f4857228f78" providerId="AD" clId="Web-{3B5795F3-752F-45B3-A093-A3C38E7B72DA}" dt="2023-11-13T12:56:16.476" v="44" actId="20577"/>
          <ac:spMkLst>
            <pc:docMk/>
            <pc:sldMk cId="245669104" sldId="299"/>
            <ac:spMk id="11" creationId="{B88547BA-F27C-FF6F-2161-AB7FD0DF015A}"/>
          </ac:spMkLst>
        </pc:spChg>
      </pc:sldChg>
      <pc:sldChg chg="modSp">
        <pc:chgData name="Fernando Menendez Gonzalez" userId="S::fernando.menendez@ie.edu::95e61c40-0755-4769-9f39-0f4857228f78" providerId="AD" clId="Web-{3B5795F3-752F-45B3-A093-A3C38E7B72DA}" dt="2023-11-13T12:51:57.328" v="29" actId="14100"/>
        <pc:sldMkLst>
          <pc:docMk/>
          <pc:sldMk cId="978618827" sldId="300"/>
        </pc:sldMkLst>
        <pc:spChg chg="mod">
          <ac:chgData name="Fernando Menendez Gonzalez" userId="S::fernando.menendez@ie.edu::95e61c40-0755-4769-9f39-0f4857228f78" providerId="AD" clId="Web-{3B5795F3-752F-45B3-A093-A3C38E7B72DA}" dt="2023-11-13T12:51:57.328" v="29" actId="14100"/>
          <ac:spMkLst>
            <pc:docMk/>
            <pc:sldMk cId="978618827" sldId="300"/>
            <ac:spMk id="7" creationId="{E1A86FE3-8121-79AB-2994-CC61BB5DAC80}"/>
          </ac:spMkLst>
        </pc:spChg>
      </pc:sldChg>
    </pc:docChg>
  </pc:docChgLst>
  <pc:docChgLst>
    <pc:chgData name="Fernando Gómez" userId="S::fernando.gomez@ie.edu::6d1ba2e2-0f18-4db9-a2d6-1b3a0bd9d4dc" providerId="AD" clId="Web-{89D22FB9-0A9D-CD04-15A7-3EA36C5BF76B}"/>
    <pc:docChg chg="addSld delSld">
      <pc:chgData name="Fernando Gómez" userId="S::fernando.gomez@ie.edu::6d1ba2e2-0f18-4db9-a2d6-1b3a0bd9d4dc" providerId="AD" clId="Web-{89D22FB9-0A9D-CD04-15A7-3EA36C5BF76B}" dt="2023-11-13T14:45:35.006" v="3"/>
      <pc:docMkLst>
        <pc:docMk/>
      </pc:docMkLst>
      <pc:sldChg chg="add del replId">
        <pc:chgData name="Fernando Gómez" userId="S::fernando.gomez@ie.edu::6d1ba2e2-0f18-4db9-a2d6-1b3a0bd9d4dc" providerId="AD" clId="Web-{89D22FB9-0A9D-CD04-15A7-3EA36C5BF76B}" dt="2023-11-13T14:45:22.677" v="1"/>
        <pc:sldMkLst>
          <pc:docMk/>
          <pc:sldMk cId="2797634172" sldId="301"/>
        </pc:sldMkLst>
      </pc:sldChg>
      <pc:sldChg chg="add del">
        <pc:chgData name="Fernando Gómez" userId="S::fernando.gomez@ie.edu::6d1ba2e2-0f18-4db9-a2d6-1b3a0bd9d4dc" providerId="AD" clId="Web-{89D22FB9-0A9D-CD04-15A7-3EA36C5BF76B}" dt="2023-11-13T14:45:35.006" v="3"/>
        <pc:sldMkLst>
          <pc:docMk/>
          <pc:sldMk cId="3532645614" sldId="301"/>
        </pc:sldMkLst>
      </pc:sldChg>
    </pc:docChg>
  </pc:docChgLst>
  <pc:docChgLst>
    <pc:chgData name="Nicola Wilkinson" userId="5cf4f1ba-859d-4ea8-b4a5-cc5877d4f0bb" providerId="ADAL" clId="{7066C19E-5D1A-42E7-BD55-0C79B0152083}"/>
    <pc:docChg chg="undo custSel addSld delSld modSld">
      <pc:chgData name="Nicola Wilkinson" userId="5cf4f1ba-859d-4ea8-b4a5-cc5877d4f0bb" providerId="ADAL" clId="{7066C19E-5D1A-42E7-BD55-0C79B0152083}" dt="2023-11-13T12:58:51.626" v="2239" actId="478"/>
      <pc:docMkLst>
        <pc:docMk/>
      </pc:docMkLst>
      <pc:sldChg chg="modSp mod">
        <pc:chgData name="Nicola Wilkinson" userId="5cf4f1ba-859d-4ea8-b4a5-cc5877d4f0bb" providerId="ADAL" clId="{7066C19E-5D1A-42E7-BD55-0C79B0152083}" dt="2023-11-13T11:29:31.852" v="14" actId="20577"/>
        <pc:sldMkLst>
          <pc:docMk/>
          <pc:sldMk cId="88071711" sldId="257"/>
        </pc:sldMkLst>
        <pc:spChg chg="mod">
          <ac:chgData name="Nicola Wilkinson" userId="5cf4f1ba-859d-4ea8-b4a5-cc5877d4f0bb" providerId="ADAL" clId="{7066C19E-5D1A-42E7-BD55-0C79B0152083}" dt="2023-11-13T11:29:31.852" v="14" actId="20577"/>
          <ac:spMkLst>
            <pc:docMk/>
            <pc:sldMk cId="88071711" sldId="257"/>
            <ac:spMk id="2" creationId="{00000000-0000-0000-0000-000000000000}"/>
          </ac:spMkLst>
        </pc:spChg>
      </pc:sldChg>
      <pc:sldChg chg="addSp delSp modSp mod modClrScheme chgLayout">
        <pc:chgData name="Nicola Wilkinson" userId="5cf4f1ba-859d-4ea8-b4a5-cc5877d4f0bb" providerId="ADAL" clId="{7066C19E-5D1A-42E7-BD55-0C79B0152083}" dt="2023-11-13T12:02:43.769" v="1106" actId="700"/>
        <pc:sldMkLst>
          <pc:docMk/>
          <pc:sldMk cId="3212008613" sldId="271"/>
        </pc:sldMkLst>
        <pc:spChg chg="mod ord">
          <ac:chgData name="Nicola Wilkinson" userId="5cf4f1ba-859d-4ea8-b4a5-cc5877d4f0bb" providerId="ADAL" clId="{7066C19E-5D1A-42E7-BD55-0C79B0152083}" dt="2023-11-13T12:02:43.769" v="1106" actId="700"/>
          <ac:spMkLst>
            <pc:docMk/>
            <pc:sldMk cId="3212008613" sldId="271"/>
            <ac:spMk id="2" creationId="{00000000-0000-0000-0000-000000000000}"/>
          </ac:spMkLst>
        </pc:spChg>
        <pc:spChg chg="add del mod ord">
          <ac:chgData name="Nicola Wilkinson" userId="5cf4f1ba-859d-4ea8-b4a5-cc5877d4f0bb" providerId="ADAL" clId="{7066C19E-5D1A-42E7-BD55-0C79B0152083}" dt="2023-11-13T12:02:43.769" v="1106" actId="700"/>
          <ac:spMkLst>
            <pc:docMk/>
            <pc:sldMk cId="3212008613" sldId="271"/>
            <ac:spMk id="3" creationId="{1F5D29D1-D13D-39AA-FE11-95A95A5CDE13}"/>
          </ac:spMkLst>
        </pc:spChg>
        <pc:picChg chg="mod ord">
          <ac:chgData name="Nicola Wilkinson" userId="5cf4f1ba-859d-4ea8-b4a5-cc5877d4f0bb" providerId="ADAL" clId="{7066C19E-5D1A-42E7-BD55-0C79B0152083}" dt="2023-11-13T12:02:43.769" v="1106" actId="700"/>
          <ac:picMkLst>
            <pc:docMk/>
            <pc:sldMk cId="3212008613" sldId="271"/>
            <ac:picMk id="13" creationId="{00000000-0000-0000-0000-000000000000}"/>
          </ac:picMkLst>
        </pc:picChg>
      </pc:sldChg>
      <pc:sldChg chg="addSp delSp modSp mod">
        <pc:chgData name="Nicola Wilkinson" userId="5cf4f1ba-859d-4ea8-b4a5-cc5877d4f0bb" providerId="ADAL" clId="{7066C19E-5D1A-42E7-BD55-0C79B0152083}" dt="2023-11-13T12:15:28.973" v="1750" actId="1076"/>
        <pc:sldMkLst>
          <pc:docMk/>
          <pc:sldMk cId="2250839855" sldId="294"/>
        </pc:sldMkLst>
        <pc:spChg chg="add mod">
          <ac:chgData name="Nicola Wilkinson" userId="5cf4f1ba-859d-4ea8-b4a5-cc5877d4f0bb" providerId="ADAL" clId="{7066C19E-5D1A-42E7-BD55-0C79B0152083}" dt="2023-11-13T12:15:28.973" v="1750" actId="1076"/>
          <ac:spMkLst>
            <pc:docMk/>
            <pc:sldMk cId="2250839855" sldId="294"/>
            <ac:spMk id="4" creationId="{D71DBA8F-9FC0-0A01-A7E4-8AC13BB3BD68}"/>
          </ac:spMkLst>
        </pc:spChg>
        <pc:spChg chg="add del mod">
          <ac:chgData name="Nicola Wilkinson" userId="5cf4f1ba-859d-4ea8-b4a5-cc5877d4f0bb" providerId="ADAL" clId="{7066C19E-5D1A-42E7-BD55-0C79B0152083}" dt="2023-11-13T12:15:09.028" v="1746" actId="478"/>
          <ac:spMkLst>
            <pc:docMk/>
            <pc:sldMk cId="2250839855" sldId="294"/>
            <ac:spMk id="7" creationId="{1F4450C1-B2AB-2C11-65E3-CBBF503387BA}"/>
          </ac:spMkLst>
        </pc:spChg>
        <pc:picChg chg="del">
          <ac:chgData name="Nicola Wilkinson" userId="5cf4f1ba-859d-4ea8-b4a5-cc5877d4f0bb" providerId="ADAL" clId="{7066C19E-5D1A-42E7-BD55-0C79B0152083}" dt="2023-11-13T12:15:06.478" v="1745" actId="478"/>
          <ac:picMkLst>
            <pc:docMk/>
            <pc:sldMk cId="2250839855" sldId="294"/>
            <ac:picMk id="13" creationId="{00000000-0000-0000-0000-000000000000}"/>
          </ac:picMkLst>
        </pc:picChg>
      </pc:sldChg>
      <pc:sldChg chg="addSp delSp modSp new mod modClrScheme chgLayout">
        <pc:chgData name="Nicola Wilkinson" userId="5cf4f1ba-859d-4ea8-b4a5-cc5877d4f0bb" providerId="ADAL" clId="{7066C19E-5D1A-42E7-BD55-0C79B0152083}" dt="2023-11-13T12:58:51.626" v="2239" actId="478"/>
        <pc:sldMkLst>
          <pc:docMk/>
          <pc:sldMk cId="87031138" sldId="295"/>
        </pc:sldMkLst>
        <pc:spChg chg="del mod ord">
          <ac:chgData name="Nicola Wilkinson" userId="5cf4f1ba-859d-4ea8-b4a5-cc5877d4f0bb" providerId="ADAL" clId="{7066C19E-5D1A-42E7-BD55-0C79B0152083}" dt="2023-11-13T12:58:51.626" v="2239" actId="478"/>
          <ac:spMkLst>
            <pc:docMk/>
            <pc:sldMk cId="87031138" sldId="295"/>
            <ac:spMk id="2" creationId="{B2E9391C-51D7-D9C1-E795-818F7A9090FF}"/>
          </ac:spMkLst>
        </pc:spChg>
        <pc:spChg chg="add mod ord">
          <ac:chgData name="Nicola Wilkinson" userId="5cf4f1ba-859d-4ea8-b4a5-cc5877d4f0bb" providerId="ADAL" clId="{7066C19E-5D1A-42E7-BD55-0C79B0152083}" dt="2023-11-13T11:32:50.531" v="210" actId="20577"/>
          <ac:spMkLst>
            <pc:docMk/>
            <pc:sldMk cId="87031138" sldId="295"/>
            <ac:spMk id="3" creationId="{A22F70FB-70FF-E5E8-50AC-6C6AD806E3DE}"/>
          </ac:spMkLst>
        </pc:spChg>
        <pc:spChg chg="add mod ord">
          <ac:chgData name="Nicola Wilkinson" userId="5cf4f1ba-859d-4ea8-b4a5-cc5877d4f0bb" providerId="ADAL" clId="{7066C19E-5D1A-42E7-BD55-0C79B0152083}" dt="2023-11-13T12:12:42.441" v="1683" actId="1076"/>
          <ac:spMkLst>
            <pc:docMk/>
            <pc:sldMk cId="87031138" sldId="295"/>
            <ac:spMk id="4" creationId="{7755C3EF-7888-BE35-E451-08044F0BE8F8}"/>
          </ac:spMkLst>
        </pc:spChg>
        <pc:spChg chg="add mod">
          <ac:chgData name="Nicola Wilkinson" userId="5cf4f1ba-859d-4ea8-b4a5-cc5877d4f0bb" providerId="ADAL" clId="{7066C19E-5D1A-42E7-BD55-0C79B0152083}" dt="2023-11-13T12:12:37.521" v="1682" actId="1076"/>
          <ac:spMkLst>
            <pc:docMk/>
            <pc:sldMk cId="87031138" sldId="295"/>
            <ac:spMk id="5" creationId="{0CCD6FCA-A2C4-2343-631D-3F25C5D6138A}"/>
          </ac:spMkLst>
        </pc:spChg>
        <pc:spChg chg="add mod">
          <ac:chgData name="Nicola Wilkinson" userId="5cf4f1ba-859d-4ea8-b4a5-cc5877d4f0bb" providerId="ADAL" clId="{7066C19E-5D1A-42E7-BD55-0C79B0152083}" dt="2023-11-13T12:11:53.491" v="1674" actId="255"/>
          <ac:spMkLst>
            <pc:docMk/>
            <pc:sldMk cId="87031138" sldId="295"/>
            <ac:spMk id="6" creationId="{014B4867-0028-B9F3-E040-3108524CB63C}"/>
          </ac:spMkLst>
        </pc:spChg>
      </pc:sldChg>
      <pc:sldChg chg="delSp modSp new mod">
        <pc:chgData name="Nicola Wilkinson" userId="5cf4f1ba-859d-4ea8-b4a5-cc5877d4f0bb" providerId="ADAL" clId="{7066C19E-5D1A-42E7-BD55-0C79B0152083}" dt="2023-11-13T12:43:23.975" v="2236" actId="20577"/>
        <pc:sldMkLst>
          <pc:docMk/>
          <pc:sldMk cId="633808948" sldId="296"/>
        </pc:sldMkLst>
        <pc:spChg chg="del">
          <ac:chgData name="Nicola Wilkinson" userId="5cf4f1ba-859d-4ea8-b4a5-cc5877d4f0bb" providerId="ADAL" clId="{7066C19E-5D1A-42E7-BD55-0C79B0152083}" dt="2023-11-13T11:38:08.865" v="397" actId="478"/>
          <ac:spMkLst>
            <pc:docMk/>
            <pc:sldMk cId="633808948" sldId="296"/>
            <ac:spMk id="2" creationId="{2B67FF27-722F-36AE-C509-544A57DF6DD3}"/>
          </ac:spMkLst>
        </pc:spChg>
        <pc:spChg chg="mod">
          <ac:chgData name="Nicola Wilkinson" userId="5cf4f1ba-859d-4ea8-b4a5-cc5877d4f0bb" providerId="ADAL" clId="{7066C19E-5D1A-42E7-BD55-0C79B0152083}" dt="2023-11-13T11:38:18.813" v="408" actId="20577"/>
          <ac:spMkLst>
            <pc:docMk/>
            <pc:sldMk cId="633808948" sldId="296"/>
            <ac:spMk id="3" creationId="{0FCA32FC-6956-00D1-E31D-1A76418CEFE0}"/>
          </ac:spMkLst>
        </pc:spChg>
        <pc:spChg chg="mod">
          <ac:chgData name="Nicola Wilkinson" userId="5cf4f1ba-859d-4ea8-b4a5-cc5877d4f0bb" providerId="ADAL" clId="{7066C19E-5D1A-42E7-BD55-0C79B0152083}" dt="2023-11-13T12:43:23.975" v="2236" actId="20577"/>
          <ac:spMkLst>
            <pc:docMk/>
            <pc:sldMk cId="633808948" sldId="296"/>
            <ac:spMk id="4" creationId="{FDFBC218-09F5-67E5-7C32-1C1A4C5F8950}"/>
          </ac:spMkLst>
        </pc:spChg>
      </pc:sldChg>
      <pc:sldChg chg="addSp delSp modSp new del mod">
        <pc:chgData name="Nicola Wilkinson" userId="5cf4f1ba-859d-4ea8-b4a5-cc5877d4f0bb" providerId="ADAL" clId="{7066C19E-5D1A-42E7-BD55-0C79B0152083}" dt="2023-11-13T11:59:12.081" v="1030" actId="2696"/>
        <pc:sldMkLst>
          <pc:docMk/>
          <pc:sldMk cId="259922232" sldId="297"/>
        </pc:sldMkLst>
        <pc:spChg chg="del">
          <ac:chgData name="Nicola Wilkinson" userId="5cf4f1ba-859d-4ea8-b4a5-cc5877d4f0bb" providerId="ADAL" clId="{7066C19E-5D1A-42E7-BD55-0C79B0152083}" dt="2023-11-13T11:43:00.173" v="638" actId="478"/>
          <ac:spMkLst>
            <pc:docMk/>
            <pc:sldMk cId="259922232" sldId="297"/>
            <ac:spMk id="2" creationId="{E50096D7-BDE4-A4D1-EEBE-D1044AD6747A}"/>
          </ac:spMkLst>
        </pc:spChg>
        <pc:spChg chg="del">
          <ac:chgData name="Nicola Wilkinson" userId="5cf4f1ba-859d-4ea8-b4a5-cc5877d4f0bb" providerId="ADAL" clId="{7066C19E-5D1A-42E7-BD55-0C79B0152083}" dt="2023-11-13T11:43:02.313" v="639" actId="478"/>
          <ac:spMkLst>
            <pc:docMk/>
            <pc:sldMk cId="259922232" sldId="297"/>
            <ac:spMk id="3" creationId="{5D35591E-1BB9-D747-D3BE-936BFFB90F1D}"/>
          </ac:spMkLst>
        </pc:spChg>
        <pc:spChg chg="del">
          <ac:chgData name="Nicola Wilkinson" userId="5cf4f1ba-859d-4ea8-b4a5-cc5877d4f0bb" providerId="ADAL" clId="{7066C19E-5D1A-42E7-BD55-0C79B0152083}" dt="2023-11-13T11:43:03.298" v="640" actId="478"/>
          <ac:spMkLst>
            <pc:docMk/>
            <pc:sldMk cId="259922232" sldId="297"/>
            <ac:spMk id="4" creationId="{3E9D0915-1FBC-B01E-148C-E7166C08C23C}"/>
          </ac:spMkLst>
        </pc:spChg>
        <pc:spChg chg="add mod">
          <ac:chgData name="Nicola Wilkinson" userId="5cf4f1ba-859d-4ea8-b4a5-cc5877d4f0bb" providerId="ADAL" clId="{7066C19E-5D1A-42E7-BD55-0C79B0152083}" dt="2023-11-13T11:45:10.843" v="680" actId="207"/>
          <ac:spMkLst>
            <pc:docMk/>
            <pc:sldMk cId="259922232" sldId="297"/>
            <ac:spMk id="5" creationId="{50EA254D-8108-D752-F7C5-28AD5A704458}"/>
          </ac:spMkLst>
        </pc:spChg>
        <pc:spChg chg="add mod">
          <ac:chgData name="Nicola Wilkinson" userId="5cf4f1ba-859d-4ea8-b4a5-cc5877d4f0bb" providerId="ADAL" clId="{7066C19E-5D1A-42E7-BD55-0C79B0152083}" dt="2023-11-13T11:45:45.323" v="692" actId="20577"/>
          <ac:spMkLst>
            <pc:docMk/>
            <pc:sldMk cId="259922232" sldId="297"/>
            <ac:spMk id="6" creationId="{0CDA7D5F-5FC8-5DB2-2D42-F98E87B20E4A}"/>
          </ac:spMkLst>
        </pc:spChg>
        <pc:spChg chg="add mod">
          <ac:chgData name="Nicola Wilkinson" userId="5cf4f1ba-859d-4ea8-b4a5-cc5877d4f0bb" providerId="ADAL" clId="{7066C19E-5D1A-42E7-BD55-0C79B0152083}" dt="2023-11-13T11:45:44.003" v="691" actId="20577"/>
          <ac:spMkLst>
            <pc:docMk/>
            <pc:sldMk cId="259922232" sldId="297"/>
            <ac:spMk id="7" creationId="{51161F53-D715-ED47-43BB-25EF8A6D403E}"/>
          </ac:spMkLst>
        </pc:spChg>
        <pc:spChg chg="add mod">
          <ac:chgData name="Nicola Wilkinson" userId="5cf4f1ba-859d-4ea8-b4a5-cc5877d4f0bb" providerId="ADAL" clId="{7066C19E-5D1A-42E7-BD55-0C79B0152083}" dt="2023-11-13T11:45:42.483" v="690" actId="14100"/>
          <ac:spMkLst>
            <pc:docMk/>
            <pc:sldMk cId="259922232" sldId="297"/>
            <ac:spMk id="8" creationId="{1D290DC5-4849-BEE4-CB32-FD9D74F99097}"/>
          </ac:spMkLst>
        </pc:spChg>
        <pc:spChg chg="add mod">
          <ac:chgData name="Nicola Wilkinson" userId="5cf4f1ba-859d-4ea8-b4a5-cc5877d4f0bb" providerId="ADAL" clId="{7066C19E-5D1A-42E7-BD55-0C79B0152083}" dt="2023-11-13T11:45:39.912" v="688" actId="20577"/>
          <ac:spMkLst>
            <pc:docMk/>
            <pc:sldMk cId="259922232" sldId="297"/>
            <ac:spMk id="9" creationId="{5713A8E8-1CA5-3E53-6F9A-CFB076862D2D}"/>
          </ac:spMkLst>
        </pc:spChg>
        <pc:spChg chg="add mod">
          <ac:chgData name="Nicola Wilkinson" userId="5cf4f1ba-859d-4ea8-b4a5-cc5877d4f0bb" providerId="ADAL" clId="{7066C19E-5D1A-42E7-BD55-0C79B0152083}" dt="2023-11-13T11:45:38.463" v="687" actId="20577"/>
          <ac:spMkLst>
            <pc:docMk/>
            <pc:sldMk cId="259922232" sldId="297"/>
            <ac:spMk id="10" creationId="{7BAC8297-3790-21B2-7B15-21EE2E136C16}"/>
          </ac:spMkLst>
        </pc:spChg>
        <pc:spChg chg="add del mod">
          <ac:chgData name="Nicola Wilkinson" userId="5cf4f1ba-859d-4ea8-b4a5-cc5877d4f0bb" providerId="ADAL" clId="{7066C19E-5D1A-42E7-BD55-0C79B0152083}" dt="2023-11-13T11:44:19.883" v="675" actId="478"/>
          <ac:spMkLst>
            <pc:docMk/>
            <pc:sldMk cId="259922232" sldId="297"/>
            <ac:spMk id="12" creationId="{A99553D9-215E-F670-365A-78FE8F31D13F}"/>
          </ac:spMkLst>
        </pc:spChg>
        <pc:spChg chg="add del mod">
          <ac:chgData name="Nicola Wilkinson" userId="5cf4f1ba-859d-4ea8-b4a5-cc5877d4f0bb" providerId="ADAL" clId="{7066C19E-5D1A-42E7-BD55-0C79B0152083}" dt="2023-11-13T11:44:17.243" v="673" actId="478"/>
          <ac:spMkLst>
            <pc:docMk/>
            <pc:sldMk cId="259922232" sldId="297"/>
            <ac:spMk id="13" creationId="{AB66A75C-E27E-5E05-9E7F-499329566013}"/>
          </ac:spMkLst>
        </pc:spChg>
        <pc:spChg chg="add del mod">
          <ac:chgData name="Nicola Wilkinson" userId="5cf4f1ba-859d-4ea8-b4a5-cc5877d4f0bb" providerId="ADAL" clId="{7066C19E-5D1A-42E7-BD55-0C79B0152083}" dt="2023-11-13T11:44:15.803" v="671" actId="478"/>
          <ac:spMkLst>
            <pc:docMk/>
            <pc:sldMk cId="259922232" sldId="297"/>
            <ac:spMk id="15" creationId="{D27FD1D5-13E4-5C28-8841-C08A3CC9489F}"/>
          </ac:spMkLst>
        </pc:spChg>
        <pc:spChg chg="add del mod">
          <ac:chgData name="Nicola Wilkinson" userId="5cf4f1ba-859d-4ea8-b4a5-cc5877d4f0bb" providerId="ADAL" clId="{7066C19E-5D1A-42E7-BD55-0C79B0152083}" dt="2023-11-13T11:44:12.763" v="668" actId="478"/>
          <ac:spMkLst>
            <pc:docMk/>
            <pc:sldMk cId="259922232" sldId="297"/>
            <ac:spMk id="16" creationId="{ABFA191B-29F7-DF03-4090-DC7FDCA6ABE4}"/>
          </ac:spMkLst>
        </pc:spChg>
        <pc:spChg chg="add mod">
          <ac:chgData name="Nicola Wilkinson" userId="5cf4f1ba-859d-4ea8-b4a5-cc5877d4f0bb" providerId="ADAL" clId="{7066C19E-5D1A-42E7-BD55-0C79B0152083}" dt="2023-11-13T11:44:40.433" v="677" actId="207"/>
          <ac:spMkLst>
            <pc:docMk/>
            <pc:sldMk cId="259922232" sldId="297"/>
            <ac:spMk id="21" creationId="{11C670DA-4743-F0B7-7B09-A1C7C80B237C}"/>
          </ac:spMkLst>
        </pc:spChg>
        <pc:spChg chg="add mod">
          <ac:chgData name="Nicola Wilkinson" userId="5cf4f1ba-859d-4ea8-b4a5-cc5877d4f0bb" providerId="ADAL" clId="{7066C19E-5D1A-42E7-BD55-0C79B0152083}" dt="2023-11-13T11:45:01.123" v="679" actId="20577"/>
          <ac:spMkLst>
            <pc:docMk/>
            <pc:sldMk cId="259922232" sldId="297"/>
            <ac:spMk id="30" creationId="{5C96A1FE-FF63-7C6F-E7B7-D3E65EF4CD19}"/>
          </ac:spMkLst>
        </pc:spChg>
        <pc:picChg chg="add del mod">
          <ac:chgData name="Nicola Wilkinson" userId="5cf4f1ba-859d-4ea8-b4a5-cc5877d4f0bb" providerId="ADAL" clId="{7066C19E-5D1A-42E7-BD55-0C79B0152083}" dt="2023-11-13T11:43:38.883" v="647" actId="478"/>
          <ac:picMkLst>
            <pc:docMk/>
            <pc:sldMk cId="259922232" sldId="297"/>
            <ac:picMk id="11" creationId="{D3BBAA49-8659-1305-1544-03591411EA0C}"/>
          </ac:picMkLst>
        </pc:picChg>
        <pc:picChg chg="add del mod">
          <ac:chgData name="Nicola Wilkinson" userId="5cf4f1ba-859d-4ea8-b4a5-cc5877d4f0bb" providerId="ADAL" clId="{7066C19E-5D1A-42E7-BD55-0C79B0152083}" dt="2023-11-13T11:44:17.953" v="674" actId="478"/>
          <ac:picMkLst>
            <pc:docMk/>
            <pc:sldMk cId="259922232" sldId="297"/>
            <ac:picMk id="14" creationId="{AE1BF695-60D9-8032-4C3F-67A1E1AD7A2A}"/>
          </ac:picMkLst>
        </pc:picChg>
        <pc:picChg chg="add del mod">
          <ac:chgData name="Nicola Wilkinson" userId="5cf4f1ba-859d-4ea8-b4a5-cc5877d4f0bb" providerId="ADAL" clId="{7066C19E-5D1A-42E7-BD55-0C79B0152083}" dt="2023-11-13T11:44:16.528" v="672" actId="478"/>
          <ac:picMkLst>
            <pc:docMk/>
            <pc:sldMk cId="259922232" sldId="297"/>
            <ac:picMk id="17" creationId="{7B13E283-4130-7EC5-CFB5-DF42D070843D}"/>
          </ac:picMkLst>
        </pc:picChg>
        <pc:picChg chg="add del mod">
          <ac:chgData name="Nicola Wilkinson" userId="5cf4f1ba-859d-4ea8-b4a5-cc5877d4f0bb" providerId="ADAL" clId="{7066C19E-5D1A-42E7-BD55-0C79B0152083}" dt="2023-11-13T11:43:36.598" v="644" actId="478"/>
          <ac:picMkLst>
            <pc:docMk/>
            <pc:sldMk cId="259922232" sldId="297"/>
            <ac:picMk id="18" creationId="{F33F1188-CA57-41BA-81C9-A4F269EAA410}"/>
          </ac:picMkLst>
        </pc:picChg>
        <pc:picChg chg="add del mod">
          <ac:chgData name="Nicola Wilkinson" userId="5cf4f1ba-859d-4ea8-b4a5-cc5877d4f0bb" providerId="ADAL" clId="{7066C19E-5D1A-42E7-BD55-0C79B0152083}" dt="2023-11-13T11:43:40.203" v="649" actId="478"/>
          <ac:picMkLst>
            <pc:docMk/>
            <pc:sldMk cId="259922232" sldId="297"/>
            <ac:picMk id="19" creationId="{EA5BE1DD-9648-2D05-AE23-DC695F2385DD}"/>
          </ac:picMkLst>
        </pc:picChg>
        <pc:picChg chg="add del mod">
          <ac:chgData name="Nicola Wilkinson" userId="5cf4f1ba-859d-4ea8-b4a5-cc5877d4f0bb" providerId="ADAL" clId="{7066C19E-5D1A-42E7-BD55-0C79B0152083}" dt="2023-11-13T11:44:13.398" v="669" actId="478"/>
          <ac:picMkLst>
            <pc:docMk/>
            <pc:sldMk cId="259922232" sldId="297"/>
            <ac:picMk id="20" creationId="{7453D1DF-2F13-705B-F18C-8ADAFA975CB3}"/>
          </ac:picMkLst>
        </pc:picChg>
        <pc:picChg chg="add del mod">
          <ac:chgData name="Nicola Wilkinson" userId="5cf4f1ba-859d-4ea8-b4a5-cc5877d4f0bb" providerId="ADAL" clId="{7066C19E-5D1A-42E7-BD55-0C79B0152083}" dt="2023-11-13T11:43:35.510" v="643" actId="478"/>
          <ac:picMkLst>
            <pc:docMk/>
            <pc:sldMk cId="259922232" sldId="297"/>
            <ac:picMk id="22" creationId="{616CBAEC-A57B-3D73-59A6-FDFACD94BF26}"/>
          </ac:picMkLst>
        </pc:picChg>
        <pc:picChg chg="add del mod">
          <ac:chgData name="Nicola Wilkinson" userId="5cf4f1ba-859d-4ea8-b4a5-cc5877d4f0bb" providerId="ADAL" clId="{7066C19E-5D1A-42E7-BD55-0C79B0152083}" dt="2023-11-13T11:44:20.723" v="676" actId="478"/>
          <ac:picMkLst>
            <pc:docMk/>
            <pc:sldMk cId="259922232" sldId="297"/>
            <ac:picMk id="23" creationId="{23B83755-58C5-E248-8519-8FFFC656A6BB}"/>
          </ac:picMkLst>
        </pc:picChg>
        <pc:picChg chg="add del mod">
          <ac:chgData name="Nicola Wilkinson" userId="5cf4f1ba-859d-4ea8-b4a5-cc5877d4f0bb" providerId="ADAL" clId="{7066C19E-5D1A-42E7-BD55-0C79B0152083}" dt="2023-11-13T11:43:37.363" v="645" actId="478"/>
          <ac:picMkLst>
            <pc:docMk/>
            <pc:sldMk cId="259922232" sldId="297"/>
            <ac:picMk id="24" creationId="{D5BCD577-F286-0EA3-4332-41CC61051A7A}"/>
          </ac:picMkLst>
        </pc:picChg>
        <pc:picChg chg="add del mod">
          <ac:chgData name="Nicola Wilkinson" userId="5cf4f1ba-859d-4ea8-b4a5-cc5877d4f0bb" providerId="ADAL" clId="{7066C19E-5D1A-42E7-BD55-0C79B0152083}" dt="2023-11-13T11:43:40.983" v="650" actId="478"/>
          <ac:picMkLst>
            <pc:docMk/>
            <pc:sldMk cId="259922232" sldId="297"/>
            <ac:picMk id="25" creationId="{2C5CC20A-4FAF-80D7-A502-F57B731A074B}"/>
          </ac:picMkLst>
        </pc:picChg>
        <pc:picChg chg="add del mod">
          <ac:chgData name="Nicola Wilkinson" userId="5cf4f1ba-859d-4ea8-b4a5-cc5877d4f0bb" providerId="ADAL" clId="{7066C19E-5D1A-42E7-BD55-0C79B0152083}" dt="2023-11-13T11:43:42.403" v="653" actId="478"/>
          <ac:picMkLst>
            <pc:docMk/>
            <pc:sldMk cId="259922232" sldId="297"/>
            <ac:picMk id="26" creationId="{E6F2BCD7-A154-186F-D2C2-9C8AC42D962E}"/>
          </ac:picMkLst>
        </pc:picChg>
        <pc:picChg chg="add del mod">
          <ac:chgData name="Nicola Wilkinson" userId="5cf4f1ba-859d-4ea8-b4a5-cc5877d4f0bb" providerId="ADAL" clId="{7066C19E-5D1A-42E7-BD55-0C79B0152083}" dt="2023-11-13T11:43:43.753" v="655" actId="478"/>
          <ac:picMkLst>
            <pc:docMk/>
            <pc:sldMk cId="259922232" sldId="297"/>
            <ac:picMk id="27" creationId="{FFB5DABD-1BD9-BDF4-7185-79838217C08E}"/>
          </ac:picMkLst>
        </pc:picChg>
        <pc:picChg chg="add del mod">
          <ac:chgData name="Nicola Wilkinson" userId="5cf4f1ba-859d-4ea8-b4a5-cc5877d4f0bb" providerId="ADAL" clId="{7066C19E-5D1A-42E7-BD55-0C79B0152083}" dt="2023-11-13T11:43:39.573" v="648" actId="478"/>
          <ac:picMkLst>
            <pc:docMk/>
            <pc:sldMk cId="259922232" sldId="297"/>
            <ac:picMk id="28" creationId="{2663E65C-E5EF-EE82-4963-62DBF7122ACE}"/>
          </ac:picMkLst>
        </pc:picChg>
        <pc:picChg chg="add del mod">
          <ac:chgData name="Nicola Wilkinson" userId="5cf4f1ba-859d-4ea8-b4a5-cc5877d4f0bb" providerId="ADAL" clId="{7066C19E-5D1A-42E7-BD55-0C79B0152083}" dt="2023-11-13T11:43:44.363" v="656" actId="478"/>
          <ac:picMkLst>
            <pc:docMk/>
            <pc:sldMk cId="259922232" sldId="297"/>
            <ac:picMk id="29" creationId="{75A99271-8A61-8F93-7334-4C20BADCED74}"/>
          </ac:picMkLst>
        </pc:picChg>
        <pc:picChg chg="add del mod">
          <ac:chgData name="Nicola Wilkinson" userId="5cf4f1ba-859d-4ea8-b4a5-cc5877d4f0bb" providerId="ADAL" clId="{7066C19E-5D1A-42E7-BD55-0C79B0152083}" dt="2023-11-13T11:43:57.843" v="662" actId="478"/>
          <ac:picMkLst>
            <pc:docMk/>
            <pc:sldMk cId="259922232" sldId="297"/>
            <ac:picMk id="31" creationId="{8D537B88-C965-7302-DBF8-8338702FCA24}"/>
          </ac:picMkLst>
        </pc:picChg>
        <pc:picChg chg="add del mod">
          <ac:chgData name="Nicola Wilkinson" userId="5cf4f1ba-859d-4ea8-b4a5-cc5877d4f0bb" providerId="ADAL" clId="{7066C19E-5D1A-42E7-BD55-0C79B0152083}" dt="2023-11-13T11:43:57.283" v="661" actId="478"/>
          <ac:picMkLst>
            <pc:docMk/>
            <pc:sldMk cId="259922232" sldId="297"/>
            <ac:picMk id="32" creationId="{9561D26C-8D3C-000C-E59D-C274C62EA741}"/>
          </ac:picMkLst>
        </pc:picChg>
        <pc:picChg chg="add del mod">
          <ac:chgData name="Nicola Wilkinson" userId="5cf4f1ba-859d-4ea8-b4a5-cc5877d4f0bb" providerId="ADAL" clId="{7066C19E-5D1A-42E7-BD55-0C79B0152083}" dt="2023-11-13T11:43:37.893" v="646" actId="478"/>
          <ac:picMkLst>
            <pc:docMk/>
            <pc:sldMk cId="259922232" sldId="297"/>
            <ac:picMk id="33" creationId="{71AC28F2-77D3-3EFD-3698-D66FDF534024}"/>
          </ac:picMkLst>
        </pc:picChg>
        <pc:picChg chg="add del mod">
          <ac:chgData name="Nicola Wilkinson" userId="5cf4f1ba-859d-4ea8-b4a5-cc5877d4f0bb" providerId="ADAL" clId="{7066C19E-5D1A-42E7-BD55-0C79B0152083}" dt="2023-11-13T11:43:58.753" v="663" actId="478"/>
          <ac:picMkLst>
            <pc:docMk/>
            <pc:sldMk cId="259922232" sldId="297"/>
            <ac:picMk id="34" creationId="{91DE69B6-CCD3-A114-6673-2F11A699B26A}"/>
          </ac:picMkLst>
        </pc:picChg>
        <pc:picChg chg="add del mod">
          <ac:chgData name="Nicola Wilkinson" userId="5cf4f1ba-859d-4ea8-b4a5-cc5877d4f0bb" providerId="ADAL" clId="{7066C19E-5D1A-42E7-BD55-0C79B0152083}" dt="2023-11-13T11:43:45.193" v="657" actId="478"/>
          <ac:picMkLst>
            <pc:docMk/>
            <pc:sldMk cId="259922232" sldId="297"/>
            <ac:picMk id="35" creationId="{1A070D7A-2977-6C81-DBE9-10FDA99E1C13}"/>
          </ac:picMkLst>
        </pc:picChg>
        <pc:picChg chg="add del mod">
          <ac:chgData name="Nicola Wilkinson" userId="5cf4f1ba-859d-4ea8-b4a5-cc5877d4f0bb" providerId="ADAL" clId="{7066C19E-5D1A-42E7-BD55-0C79B0152083}" dt="2023-11-13T11:43:42.883" v="654" actId="478"/>
          <ac:picMkLst>
            <pc:docMk/>
            <pc:sldMk cId="259922232" sldId="297"/>
            <ac:picMk id="36" creationId="{6EF9B3CC-030D-6A55-C0D7-430775C6B16D}"/>
          </ac:picMkLst>
        </pc:picChg>
        <pc:picChg chg="add del mod">
          <ac:chgData name="Nicola Wilkinson" userId="5cf4f1ba-859d-4ea8-b4a5-cc5877d4f0bb" providerId="ADAL" clId="{7066C19E-5D1A-42E7-BD55-0C79B0152083}" dt="2023-11-13T11:43:41.693" v="652" actId="478"/>
          <ac:picMkLst>
            <pc:docMk/>
            <pc:sldMk cId="259922232" sldId="297"/>
            <ac:picMk id="37" creationId="{BF367F3B-0337-302D-00C8-6B2F3FCE2EA1}"/>
          </ac:picMkLst>
        </pc:picChg>
      </pc:sldChg>
      <pc:sldChg chg="addSp delSp modSp new mod">
        <pc:chgData name="Nicola Wilkinson" userId="5cf4f1ba-859d-4ea8-b4a5-cc5877d4f0bb" providerId="ADAL" clId="{7066C19E-5D1A-42E7-BD55-0C79B0152083}" dt="2023-11-13T12:16:12.727" v="1785" actId="20577"/>
        <pc:sldMkLst>
          <pc:docMk/>
          <pc:sldMk cId="3094071389" sldId="298"/>
        </pc:sldMkLst>
        <pc:spChg chg="del">
          <ac:chgData name="Nicola Wilkinson" userId="5cf4f1ba-859d-4ea8-b4a5-cc5877d4f0bb" providerId="ADAL" clId="{7066C19E-5D1A-42E7-BD55-0C79B0152083}" dt="2023-11-13T11:56:55.622" v="977" actId="478"/>
          <ac:spMkLst>
            <pc:docMk/>
            <pc:sldMk cId="3094071389" sldId="298"/>
            <ac:spMk id="2" creationId="{72D61726-F508-B389-5DB7-03F448AC4A65}"/>
          </ac:spMkLst>
        </pc:spChg>
        <pc:spChg chg="mod">
          <ac:chgData name="Nicola Wilkinson" userId="5cf4f1ba-859d-4ea8-b4a5-cc5877d4f0bb" providerId="ADAL" clId="{7066C19E-5D1A-42E7-BD55-0C79B0152083}" dt="2023-11-13T11:57:40.142" v="990" actId="1076"/>
          <ac:spMkLst>
            <pc:docMk/>
            <pc:sldMk cId="3094071389" sldId="298"/>
            <ac:spMk id="3" creationId="{29DF6281-C1DF-0795-7BB0-59E806CEF0CA}"/>
          </ac:spMkLst>
        </pc:spChg>
        <pc:spChg chg="del">
          <ac:chgData name="Nicola Wilkinson" userId="5cf4f1ba-859d-4ea8-b4a5-cc5877d4f0bb" providerId="ADAL" clId="{7066C19E-5D1A-42E7-BD55-0C79B0152083}" dt="2023-11-13T11:57:27.112" v="987" actId="478"/>
          <ac:spMkLst>
            <pc:docMk/>
            <pc:sldMk cId="3094071389" sldId="298"/>
            <ac:spMk id="4" creationId="{2E200F08-A462-E411-77FB-7E71F5E27ACC}"/>
          </ac:spMkLst>
        </pc:spChg>
        <pc:spChg chg="add mod">
          <ac:chgData name="Nicola Wilkinson" userId="5cf4f1ba-859d-4ea8-b4a5-cc5877d4f0bb" providerId="ADAL" clId="{7066C19E-5D1A-42E7-BD55-0C79B0152083}" dt="2023-11-13T12:16:12.727" v="1785" actId="20577"/>
          <ac:spMkLst>
            <pc:docMk/>
            <pc:sldMk cId="3094071389" sldId="298"/>
            <ac:spMk id="7" creationId="{5C9556E0-BF7C-1AC5-A16F-F822C1A8EDBA}"/>
          </ac:spMkLst>
        </pc:spChg>
        <pc:picChg chg="add mod">
          <ac:chgData name="Nicola Wilkinson" userId="5cf4f1ba-859d-4ea8-b4a5-cc5877d4f0bb" providerId="ADAL" clId="{7066C19E-5D1A-42E7-BD55-0C79B0152083}" dt="2023-11-13T12:01:50.291" v="1103" actId="1076"/>
          <ac:picMkLst>
            <pc:docMk/>
            <pc:sldMk cId="3094071389" sldId="298"/>
            <ac:picMk id="6" creationId="{C62572A8-56A5-DF2C-5A1B-EE643DE556DF}"/>
          </ac:picMkLst>
        </pc:picChg>
      </pc:sldChg>
      <pc:sldChg chg="addSp delSp modSp new mod modClrScheme chgLayout">
        <pc:chgData name="Nicola Wilkinson" userId="5cf4f1ba-859d-4ea8-b4a5-cc5877d4f0bb" providerId="ADAL" clId="{7066C19E-5D1A-42E7-BD55-0C79B0152083}" dt="2023-11-13T12:09:40.505" v="1669" actId="20577"/>
        <pc:sldMkLst>
          <pc:docMk/>
          <pc:sldMk cId="245669104" sldId="299"/>
        </pc:sldMkLst>
        <pc:spChg chg="del mod ord">
          <ac:chgData name="Nicola Wilkinson" userId="5cf4f1ba-859d-4ea8-b4a5-cc5877d4f0bb" providerId="ADAL" clId="{7066C19E-5D1A-42E7-BD55-0C79B0152083}" dt="2023-11-13T12:02:59.257" v="1108" actId="700"/>
          <ac:spMkLst>
            <pc:docMk/>
            <pc:sldMk cId="245669104" sldId="299"/>
            <ac:spMk id="2" creationId="{A3B5E256-01D2-1BC0-DFC8-9616F778B09C}"/>
          </ac:spMkLst>
        </pc:spChg>
        <pc:spChg chg="del mod ord">
          <ac:chgData name="Nicola Wilkinson" userId="5cf4f1ba-859d-4ea8-b4a5-cc5877d4f0bb" providerId="ADAL" clId="{7066C19E-5D1A-42E7-BD55-0C79B0152083}" dt="2023-11-13T12:02:59.257" v="1108" actId="700"/>
          <ac:spMkLst>
            <pc:docMk/>
            <pc:sldMk cId="245669104" sldId="299"/>
            <ac:spMk id="3" creationId="{CB4B7CA6-4D42-7AAD-FAF1-9899F4C877BF}"/>
          </ac:spMkLst>
        </pc:spChg>
        <pc:spChg chg="del mod ord">
          <ac:chgData name="Nicola Wilkinson" userId="5cf4f1ba-859d-4ea8-b4a5-cc5877d4f0bb" providerId="ADAL" clId="{7066C19E-5D1A-42E7-BD55-0C79B0152083}" dt="2023-11-13T12:02:59.257" v="1108" actId="700"/>
          <ac:spMkLst>
            <pc:docMk/>
            <pc:sldMk cId="245669104" sldId="299"/>
            <ac:spMk id="4" creationId="{287FCD30-AAD8-0D49-E8A4-27E7FD9ED548}"/>
          </ac:spMkLst>
        </pc:spChg>
        <pc:spChg chg="del">
          <ac:chgData name="Nicola Wilkinson" userId="5cf4f1ba-859d-4ea8-b4a5-cc5877d4f0bb" providerId="ADAL" clId="{7066C19E-5D1A-42E7-BD55-0C79B0152083}" dt="2023-11-13T12:02:59.257" v="1108" actId="700"/>
          <ac:spMkLst>
            <pc:docMk/>
            <pc:sldMk cId="245669104" sldId="299"/>
            <ac:spMk id="5" creationId="{D44E57BC-3F9C-08AE-C1F1-3B6C8F757E50}"/>
          </ac:spMkLst>
        </pc:spChg>
        <pc:spChg chg="del">
          <ac:chgData name="Nicola Wilkinson" userId="5cf4f1ba-859d-4ea8-b4a5-cc5877d4f0bb" providerId="ADAL" clId="{7066C19E-5D1A-42E7-BD55-0C79B0152083}" dt="2023-11-13T12:02:59.257" v="1108" actId="700"/>
          <ac:spMkLst>
            <pc:docMk/>
            <pc:sldMk cId="245669104" sldId="299"/>
            <ac:spMk id="6" creationId="{9F9F9ED7-6529-CAF0-A6CE-05592A6A6081}"/>
          </ac:spMkLst>
        </pc:spChg>
        <pc:spChg chg="del">
          <ac:chgData name="Nicola Wilkinson" userId="5cf4f1ba-859d-4ea8-b4a5-cc5877d4f0bb" providerId="ADAL" clId="{7066C19E-5D1A-42E7-BD55-0C79B0152083}" dt="2023-11-13T12:02:59.257" v="1108" actId="700"/>
          <ac:spMkLst>
            <pc:docMk/>
            <pc:sldMk cId="245669104" sldId="299"/>
            <ac:spMk id="7" creationId="{F6B827C3-9FA5-5FD8-6795-A83D81379435}"/>
          </ac:spMkLst>
        </pc:spChg>
        <pc:spChg chg="del">
          <ac:chgData name="Nicola Wilkinson" userId="5cf4f1ba-859d-4ea8-b4a5-cc5877d4f0bb" providerId="ADAL" clId="{7066C19E-5D1A-42E7-BD55-0C79B0152083}" dt="2023-11-13T12:02:59.257" v="1108" actId="700"/>
          <ac:spMkLst>
            <pc:docMk/>
            <pc:sldMk cId="245669104" sldId="299"/>
            <ac:spMk id="8" creationId="{AE3BC9B2-025D-A7B8-FD2D-67BC04079150}"/>
          </ac:spMkLst>
        </pc:spChg>
        <pc:spChg chg="del">
          <ac:chgData name="Nicola Wilkinson" userId="5cf4f1ba-859d-4ea8-b4a5-cc5877d4f0bb" providerId="ADAL" clId="{7066C19E-5D1A-42E7-BD55-0C79B0152083}" dt="2023-11-13T12:02:59.257" v="1108" actId="700"/>
          <ac:spMkLst>
            <pc:docMk/>
            <pc:sldMk cId="245669104" sldId="299"/>
            <ac:spMk id="9" creationId="{07528FD5-46DB-47B4-587C-A1F64F659550}"/>
          </ac:spMkLst>
        </pc:spChg>
        <pc:spChg chg="add mod ord">
          <ac:chgData name="Nicola Wilkinson" userId="5cf4f1ba-859d-4ea8-b4a5-cc5877d4f0bb" providerId="ADAL" clId="{7066C19E-5D1A-42E7-BD55-0C79B0152083}" dt="2023-11-13T12:03:16.325" v="1126" actId="20577"/>
          <ac:spMkLst>
            <pc:docMk/>
            <pc:sldMk cId="245669104" sldId="299"/>
            <ac:spMk id="10" creationId="{D6543B6D-154F-3657-3340-D3E8113FC69E}"/>
          </ac:spMkLst>
        </pc:spChg>
        <pc:spChg chg="add mod ord">
          <ac:chgData name="Nicola Wilkinson" userId="5cf4f1ba-859d-4ea8-b4a5-cc5877d4f0bb" providerId="ADAL" clId="{7066C19E-5D1A-42E7-BD55-0C79B0152083}" dt="2023-11-13T12:09:40.505" v="1669" actId="20577"/>
          <ac:spMkLst>
            <pc:docMk/>
            <pc:sldMk cId="245669104" sldId="299"/>
            <ac:spMk id="11" creationId="{B88547BA-F27C-FF6F-2161-AB7FD0DF015A}"/>
          </ac:spMkLst>
        </pc:spChg>
        <pc:spChg chg="add del mod ord">
          <ac:chgData name="Nicola Wilkinson" userId="5cf4f1ba-859d-4ea8-b4a5-cc5877d4f0bb" providerId="ADAL" clId="{7066C19E-5D1A-42E7-BD55-0C79B0152083}" dt="2023-11-13T12:03:03.226" v="1109" actId="478"/>
          <ac:spMkLst>
            <pc:docMk/>
            <pc:sldMk cId="245669104" sldId="299"/>
            <ac:spMk id="12" creationId="{CD7597CB-1BC7-9A58-1ADF-F889B387B2C8}"/>
          </ac:spMkLst>
        </pc:spChg>
      </pc:sldChg>
      <pc:sldChg chg="addSp delSp modSp new mod">
        <pc:chgData name="Nicola Wilkinson" userId="5cf4f1ba-859d-4ea8-b4a5-cc5877d4f0bb" providerId="ADAL" clId="{7066C19E-5D1A-42E7-BD55-0C79B0152083}" dt="2023-11-13T12:52:23.152" v="2237" actId="1076"/>
        <pc:sldMkLst>
          <pc:docMk/>
          <pc:sldMk cId="978618827" sldId="300"/>
        </pc:sldMkLst>
        <pc:spChg chg="del">
          <ac:chgData name="Nicola Wilkinson" userId="5cf4f1ba-859d-4ea8-b4a5-cc5877d4f0bb" providerId="ADAL" clId="{7066C19E-5D1A-42E7-BD55-0C79B0152083}" dt="2023-11-13T12:18:09.685" v="1787" actId="478"/>
          <ac:spMkLst>
            <pc:docMk/>
            <pc:sldMk cId="978618827" sldId="300"/>
            <ac:spMk id="2" creationId="{96373543-F417-494E-BB1B-8F23E716F913}"/>
          </ac:spMkLst>
        </pc:spChg>
        <pc:spChg chg="mod">
          <ac:chgData name="Nicola Wilkinson" userId="5cf4f1ba-859d-4ea8-b4a5-cc5877d4f0bb" providerId="ADAL" clId="{7066C19E-5D1A-42E7-BD55-0C79B0152083}" dt="2023-11-13T12:23:01.227" v="1946" actId="27636"/>
          <ac:spMkLst>
            <pc:docMk/>
            <pc:sldMk cId="978618827" sldId="300"/>
            <ac:spMk id="3" creationId="{5923A374-734E-EE41-EC99-19667CCBA96A}"/>
          </ac:spMkLst>
        </pc:spChg>
        <pc:spChg chg="mod">
          <ac:chgData name="Nicola Wilkinson" userId="5cf4f1ba-859d-4ea8-b4a5-cc5877d4f0bb" providerId="ADAL" clId="{7066C19E-5D1A-42E7-BD55-0C79B0152083}" dt="2023-11-13T12:26:46.820" v="2164" actId="113"/>
          <ac:spMkLst>
            <pc:docMk/>
            <pc:sldMk cId="978618827" sldId="300"/>
            <ac:spMk id="4" creationId="{D48F3D28-57CA-19DC-D479-8B730DB8667E}"/>
          </ac:spMkLst>
        </pc:spChg>
        <pc:spChg chg="add del mod">
          <ac:chgData name="Nicola Wilkinson" userId="5cf4f1ba-859d-4ea8-b4a5-cc5877d4f0bb" providerId="ADAL" clId="{7066C19E-5D1A-42E7-BD55-0C79B0152083}" dt="2023-11-13T12:23:04.362" v="1947" actId="478"/>
          <ac:spMkLst>
            <pc:docMk/>
            <pc:sldMk cId="978618827" sldId="300"/>
            <ac:spMk id="6" creationId="{1F8C239F-5DDF-10C6-2ED3-6CC23D833B34}"/>
          </ac:spMkLst>
        </pc:spChg>
        <pc:spChg chg="add mod">
          <ac:chgData name="Nicola Wilkinson" userId="5cf4f1ba-859d-4ea8-b4a5-cc5877d4f0bb" providerId="ADAL" clId="{7066C19E-5D1A-42E7-BD55-0C79B0152083}" dt="2023-11-13T12:52:23.152" v="2237" actId="1076"/>
          <ac:spMkLst>
            <pc:docMk/>
            <pc:sldMk cId="978618827" sldId="300"/>
            <ac:spMk id="7" creationId="{E1A86FE3-8121-79AB-2994-CC61BB5DAC80}"/>
          </ac:spMkLst>
        </pc:spChg>
        <pc:spChg chg="add mod">
          <ac:chgData name="Nicola Wilkinson" userId="5cf4f1ba-859d-4ea8-b4a5-cc5877d4f0bb" providerId="ADAL" clId="{7066C19E-5D1A-42E7-BD55-0C79B0152083}" dt="2023-11-13T12:26:51.040" v="2165" actId="113"/>
          <ac:spMkLst>
            <pc:docMk/>
            <pc:sldMk cId="978618827" sldId="300"/>
            <ac:spMk id="8" creationId="{160259DC-1C23-06E6-88B1-69D191130DBF}"/>
          </ac:spMkLst>
        </pc:spChg>
        <pc:picChg chg="add mod">
          <ac:chgData name="Nicola Wilkinson" userId="5cf4f1ba-859d-4ea8-b4a5-cc5877d4f0bb" providerId="ADAL" clId="{7066C19E-5D1A-42E7-BD55-0C79B0152083}" dt="2023-11-13T12:26:13.861" v="2159" actId="1076"/>
          <ac:picMkLst>
            <pc:docMk/>
            <pc:sldMk cId="978618827" sldId="300"/>
            <ac:picMk id="5" creationId="{4C03682B-DE2B-78AE-B5F6-09E02D87CE62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74F722-AD9D-3644-A844-AF577A24E4CD}" type="datetimeFigureOut">
              <a:rPr lang="es-ES" smtClean="0"/>
              <a:t>13/11/2023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65C0E9-45EF-C047-8A4C-E6555C646D3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604789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955DF9-963B-914A-A73A-5EA282D58C1D}" type="datetimeFigureOut">
              <a:rPr lang="es-ES" smtClean="0"/>
              <a:t>13/11/2023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DE9CB6-E37A-E143-B6B3-71850E6965B3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34099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81642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816422" algn="l" defTabSz="81642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632844" algn="l" defTabSz="81642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2449266" algn="l" defTabSz="81642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3265688" algn="l" defTabSz="81642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4082110" algn="l" defTabSz="81642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4898532" algn="l" defTabSz="81642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5714954" algn="l" defTabSz="81642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6531376" algn="l" defTabSz="81642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DE9CB6-E37A-E143-B6B3-71850E6965B3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6339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7" Type="http://schemas.openxmlformats.org/officeDocument/2006/relationships/image" Target="../media/image29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8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2.svg"/><Relationship Id="rId4" Type="http://schemas.openxmlformats.org/officeDocument/2006/relationships/image" Target="../media/image1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8.svg"/><Relationship Id="rId4" Type="http://schemas.openxmlformats.org/officeDocument/2006/relationships/image" Target="../media/image14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sv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3.png"/><Relationship Id="rId5" Type="http://schemas.openxmlformats.org/officeDocument/2006/relationships/image" Target="../media/image42.svg"/><Relationship Id="rId4" Type="http://schemas.openxmlformats.org/officeDocument/2006/relationships/image" Target="../media/image41.png"/><Relationship Id="rId9" Type="http://schemas.openxmlformats.org/officeDocument/2006/relationships/image" Target="../media/image46.sv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3.svg"/><Relationship Id="rId7" Type="http://schemas.openxmlformats.org/officeDocument/2006/relationships/image" Target="../media/image50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9.png"/><Relationship Id="rId5" Type="http://schemas.openxmlformats.org/officeDocument/2006/relationships/image" Target="../media/image48.svg"/><Relationship Id="rId4" Type="http://schemas.openxmlformats.org/officeDocument/2006/relationships/image" Target="../media/image47.png"/><Relationship Id="rId9" Type="http://schemas.openxmlformats.org/officeDocument/2006/relationships/image" Target="../media/image52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svg"/><Relationship Id="rId3" Type="http://schemas.openxmlformats.org/officeDocument/2006/relationships/image" Target="../media/image54.sv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7.svg"/><Relationship Id="rId5" Type="http://schemas.openxmlformats.org/officeDocument/2006/relationships/image" Target="../media/image56.png"/><Relationship Id="rId4" Type="http://schemas.openxmlformats.org/officeDocument/2006/relationships/image" Target="../media/image55.png"/><Relationship Id="rId9" Type="http://schemas.openxmlformats.org/officeDocument/2006/relationships/image" Target="../media/image20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1">
    <p:bg>
      <p:bgPr>
        <a:solidFill>
          <a:srgbClr val="0019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458374" y="5357093"/>
            <a:ext cx="11592398" cy="2628900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solidFill>
                  <a:schemeClr val="bg1"/>
                </a:solidFill>
                <a:latin typeface="Montserrat Regular"/>
                <a:cs typeface="Montserrat Regular"/>
              </a:defRPr>
            </a:lvl1pPr>
            <a:lvl2pPr marL="816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2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458374" y="3477715"/>
            <a:ext cx="11734800" cy="1879378"/>
          </a:xfrm>
        </p:spPr>
        <p:txBody>
          <a:bodyPr>
            <a:normAutofit/>
          </a:bodyPr>
          <a:lstStyle>
            <a:lvl1pPr algn="l">
              <a:defRPr sz="7100">
                <a:solidFill>
                  <a:schemeClr val="bg1"/>
                </a:solidFill>
                <a:latin typeface="Montserrat Extra Bold"/>
                <a:cs typeface="Montserrat Extra Bold"/>
              </a:defRPr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pic>
        <p:nvPicPr>
          <p:cNvPr id="12" name="Object 2" descr="Object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876550" cy="7429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Object 1" descr="preencoded.png"/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0"/>
            <a:ext cx="2876550" cy="10306050"/>
          </a:xfrm>
          <a:prstGeom prst="rect">
            <a:avLst/>
          </a:prstGeom>
        </p:spPr>
      </p:pic>
      <p:sp>
        <p:nvSpPr>
          <p:cNvPr id="7" name="Marcador de número de diapositiva 5"/>
          <p:cNvSpPr txBox="1">
            <a:spLocks/>
          </p:cNvSpPr>
          <p:nvPr userDrawn="1"/>
        </p:nvSpPr>
        <p:spPr>
          <a:xfrm>
            <a:off x="421267" y="396577"/>
            <a:ext cx="1628133" cy="547688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defPPr>
              <a:defRPr lang="es-ES"/>
            </a:defPPr>
            <a:lvl1pPr marL="0" algn="l" defTabSz="816422" rtl="0" eaLnBrk="1" latinLnBrk="0" hangingPunct="1">
              <a:defRPr sz="2400" b="0" kern="1200">
                <a:solidFill>
                  <a:srgbClr val="FFFFFF"/>
                </a:solidFill>
                <a:latin typeface="Montserrat Regular"/>
                <a:ea typeface="+mn-ea"/>
                <a:cs typeface="Montserrat Regular"/>
              </a:defRPr>
            </a:lvl1pPr>
            <a:lvl2pPr marL="816422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844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266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688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2110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8532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954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1376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777D3D9-519F-8C46-812B-589694C95712}" type="slidenum">
              <a:rPr lang="es-ES" smtClean="0">
                <a:solidFill>
                  <a:srgbClr val="001965"/>
                </a:solidFill>
              </a:rPr>
              <a:pPr/>
              <a:t>‹#›</a:t>
            </a:fld>
            <a:endParaRPr lang="es-ES">
              <a:solidFill>
                <a:srgbClr val="0019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246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s">
    <p:bg>
      <p:bgPr>
        <a:solidFill>
          <a:srgbClr val="0019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ject 1" descr="preencoded.png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847975" y="0"/>
            <a:ext cx="6305550" cy="10306050"/>
          </a:xfrm>
          <a:prstGeom prst="rect">
            <a:avLst/>
          </a:prstGeom>
        </p:spPr>
      </p:pic>
      <p:sp>
        <p:nvSpPr>
          <p:cNvPr id="17" name="Título 1"/>
          <p:cNvSpPr>
            <a:spLocks noGrp="1"/>
          </p:cNvSpPr>
          <p:nvPr>
            <p:ph type="ctrTitle"/>
          </p:nvPr>
        </p:nvSpPr>
        <p:spPr>
          <a:xfrm>
            <a:off x="3651134" y="1542865"/>
            <a:ext cx="4527608" cy="1879378"/>
          </a:xfrm>
        </p:spPr>
        <p:txBody>
          <a:bodyPr>
            <a:normAutofit/>
          </a:bodyPr>
          <a:lstStyle>
            <a:lvl1pPr algn="l">
              <a:lnSpc>
                <a:spcPct val="70000"/>
              </a:lnSpc>
              <a:defRPr sz="4800">
                <a:solidFill>
                  <a:srgbClr val="46BEFF"/>
                </a:solidFill>
                <a:latin typeface="Montserrat Extra Bold"/>
                <a:cs typeface="Montserrat Extra Bold"/>
              </a:defRPr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18" name="Marcador de texto 3"/>
          <p:cNvSpPr>
            <a:spLocks noGrp="1"/>
          </p:cNvSpPr>
          <p:nvPr>
            <p:ph type="body" sz="quarter" idx="13"/>
          </p:nvPr>
        </p:nvSpPr>
        <p:spPr>
          <a:xfrm>
            <a:off x="3651134" y="3628143"/>
            <a:ext cx="4527608" cy="295333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1965"/>
                </a:solidFill>
                <a:latin typeface="Montserrat Regular"/>
                <a:cs typeface="Montserrat Regular"/>
              </a:defRPr>
            </a:lvl1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pic>
        <p:nvPicPr>
          <p:cNvPr id="10" name="Object 2" descr="preencoded.png"/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0" y="0"/>
            <a:ext cx="2876550" cy="10306050"/>
          </a:xfrm>
          <a:prstGeom prst="rect">
            <a:avLst/>
          </a:prstGeom>
        </p:spPr>
      </p:pic>
      <p:sp>
        <p:nvSpPr>
          <p:cNvPr id="12" name="Marcador de número de diapositiva 5"/>
          <p:cNvSpPr txBox="1">
            <a:spLocks/>
          </p:cNvSpPr>
          <p:nvPr userDrawn="1"/>
        </p:nvSpPr>
        <p:spPr>
          <a:xfrm>
            <a:off x="421267" y="396577"/>
            <a:ext cx="1628133" cy="547688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defPPr>
              <a:defRPr lang="es-ES"/>
            </a:defPPr>
            <a:lvl1pPr marL="0" algn="l" defTabSz="816422" rtl="0" eaLnBrk="1" latinLnBrk="0" hangingPunct="1">
              <a:defRPr sz="2400" b="0" kern="1200">
                <a:solidFill>
                  <a:srgbClr val="FFFFFF"/>
                </a:solidFill>
                <a:latin typeface="Montserrat Regular"/>
                <a:ea typeface="+mn-ea"/>
                <a:cs typeface="Montserrat Regular"/>
              </a:defRPr>
            </a:lvl1pPr>
            <a:lvl2pPr marL="816422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844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266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688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2110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8532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954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1376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777D3D9-519F-8C46-812B-589694C95712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5657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ople">
    <p:bg>
      <p:bgPr>
        <a:solidFill>
          <a:srgbClr val="0019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ject 1" descr="preencoded.png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2266950"/>
            <a:ext cx="18307050" cy="8020050"/>
          </a:xfrm>
          <a:prstGeom prst="rect">
            <a:avLst/>
          </a:prstGeom>
        </p:spPr>
      </p:pic>
      <p:pic>
        <p:nvPicPr>
          <p:cNvPr id="11" name="Object 7" descr="Object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7429500"/>
            <a:ext cx="2876550" cy="2857500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Marcador de posición de imagen 24"/>
          <p:cNvSpPr>
            <a:spLocks noGrp="1"/>
          </p:cNvSpPr>
          <p:nvPr>
            <p:ph type="pic" sz="quarter" idx="15"/>
          </p:nvPr>
        </p:nvSpPr>
        <p:spPr>
          <a:xfrm>
            <a:off x="1457325" y="3995214"/>
            <a:ext cx="3200400" cy="3200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ES"/>
          </a:p>
        </p:txBody>
      </p:sp>
      <p:sp>
        <p:nvSpPr>
          <p:cNvPr id="23" name="Título 22"/>
          <p:cNvSpPr>
            <a:spLocks noGrp="1"/>
          </p:cNvSpPr>
          <p:nvPr>
            <p:ph type="title"/>
          </p:nvPr>
        </p:nvSpPr>
        <p:spPr>
          <a:xfrm>
            <a:off x="930681" y="395674"/>
            <a:ext cx="12737694" cy="1428060"/>
          </a:xfrm>
        </p:spPr>
        <p:txBody>
          <a:bodyPr>
            <a:normAutofit/>
          </a:bodyPr>
          <a:lstStyle>
            <a:lvl1pPr algn="l">
              <a:defRPr sz="4800">
                <a:solidFill>
                  <a:srgbClr val="FFFFFF"/>
                </a:solidFill>
                <a:latin typeface="Montserrat Extra Bold"/>
                <a:cs typeface="Montserrat Extra Bold"/>
              </a:defRPr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20" name="Marcador de texto 3"/>
          <p:cNvSpPr>
            <a:spLocks noGrp="1"/>
          </p:cNvSpPr>
          <p:nvPr>
            <p:ph type="body" sz="quarter" idx="13"/>
          </p:nvPr>
        </p:nvSpPr>
        <p:spPr>
          <a:xfrm>
            <a:off x="1392201" y="2951863"/>
            <a:ext cx="4355106" cy="1092200"/>
          </a:xfrm>
        </p:spPr>
        <p:txBody>
          <a:bodyPr>
            <a:normAutofit/>
          </a:bodyPr>
          <a:lstStyle>
            <a:lvl1pPr marL="0" indent="0">
              <a:buNone/>
              <a:defRPr sz="2700">
                <a:solidFill>
                  <a:srgbClr val="FFFFFF"/>
                </a:solidFill>
                <a:latin typeface="Montserrat Regular"/>
                <a:cs typeface="Montserrat Regular"/>
              </a:defRPr>
            </a:lvl1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21" name="Marcador de texto 3"/>
          <p:cNvSpPr>
            <a:spLocks noGrp="1"/>
          </p:cNvSpPr>
          <p:nvPr>
            <p:ph type="body" sz="quarter" idx="14"/>
          </p:nvPr>
        </p:nvSpPr>
        <p:spPr>
          <a:xfrm>
            <a:off x="1343358" y="7602512"/>
            <a:ext cx="4322544" cy="1092200"/>
          </a:xfrm>
        </p:spPr>
        <p:txBody>
          <a:bodyPr>
            <a:noAutofit/>
          </a:bodyPr>
          <a:lstStyle>
            <a:lvl1pPr marL="0" indent="0">
              <a:buNone/>
              <a:defRPr sz="3600">
                <a:solidFill>
                  <a:srgbClr val="FFFFFF"/>
                </a:solidFill>
                <a:latin typeface="Montserrat Extra Bold"/>
                <a:cs typeface="Montserrat Extra Bold"/>
              </a:defRPr>
            </a:lvl1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22" name="Marcador de número de diapositiva 5"/>
          <p:cNvSpPr txBox="1">
            <a:spLocks/>
          </p:cNvSpPr>
          <p:nvPr userDrawn="1"/>
        </p:nvSpPr>
        <p:spPr>
          <a:xfrm>
            <a:off x="16554450" y="812016"/>
            <a:ext cx="1628133" cy="547688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defPPr>
              <a:defRPr lang="es-ES"/>
            </a:defPPr>
            <a:lvl1pPr marL="0" algn="ctr" defTabSz="816422" rtl="0" eaLnBrk="1" latinLnBrk="0" hangingPunct="1">
              <a:defRPr sz="3600" kern="1200">
                <a:solidFill>
                  <a:srgbClr val="001965"/>
                </a:solidFill>
                <a:latin typeface="Georgia"/>
                <a:ea typeface="+mn-ea"/>
                <a:cs typeface="Georgia"/>
              </a:defRPr>
            </a:lvl1pPr>
            <a:lvl2pPr marL="816422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844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266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688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2110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8532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954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1376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777D3D9-519F-8C46-812B-589694C95712}" type="slidenum">
              <a:rPr lang="es-ES" smtClean="0"/>
              <a:pPr/>
              <a:t>‹#›</a:t>
            </a:fld>
            <a:endParaRPr lang="es-ES"/>
          </a:p>
        </p:txBody>
      </p:sp>
      <p:pic>
        <p:nvPicPr>
          <p:cNvPr id="13" name="Object 5" descr="preencoded.png"/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6281738" y="2737914"/>
            <a:ext cx="19050" cy="5734050"/>
          </a:xfrm>
          <a:prstGeom prst="rect">
            <a:avLst/>
          </a:prstGeom>
        </p:spPr>
      </p:pic>
      <p:pic>
        <p:nvPicPr>
          <p:cNvPr id="14" name="Object 6" descr="preencoded.png"/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1425238" y="2737914"/>
            <a:ext cx="19050" cy="5734050"/>
          </a:xfrm>
          <a:prstGeom prst="rect">
            <a:avLst/>
          </a:prstGeom>
        </p:spPr>
      </p:pic>
      <p:sp>
        <p:nvSpPr>
          <p:cNvPr id="15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13106400" y="9403780"/>
            <a:ext cx="4267200" cy="547688"/>
          </a:xfrm>
          <a:prstGeom prst="rect">
            <a:avLst/>
          </a:prstGeom>
        </p:spPr>
        <p:txBody>
          <a:bodyPr/>
          <a:lstStyle>
            <a:lvl1pPr algn="r">
              <a:defRPr sz="2400">
                <a:solidFill>
                  <a:srgbClr val="FFFFFF"/>
                </a:solidFill>
                <a:latin typeface="Montserrat Regular"/>
                <a:cs typeface="Montserrat Regular"/>
              </a:defRPr>
            </a:lvl1pPr>
          </a:lstStyle>
          <a:p>
            <a:fld id="{D777D3D9-519F-8C46-812B-589694C95712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3832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Marcador de texto 3"/>
          <p:cNvSpPr>
            <a:spLocks noGrp="1"/>
          </p:cNvSpPr>
          <p:nvPr>
            <p:ph type="body" sz="quarter" idx="13"/>
          </p:nvPr>
        </p:nvSpPr>
        <p:spPr>
          <a:xfrm>
            <a:off x="4415946" y="4561044"/>
            <a:ext cx="4355106" cy="1092200"/>
          </a:xfrm>
        </p:spPr>
        <p:txBody>
          <a:bodyPr>
            <a:normAutofit/>
          </a:bodyPr>
          <a:lstStyle>
            <a:lvl1pPr marL="0" indent="0">
              <a:buNone/>
              <a:defRPr sz="2700">
                <a:solidFill>
                  <a:srgbClr val="001965"/>
                </a:solidFill>
                <a:latin typeface="Montserrat Regular"/>
                <a:cs typeface="Montserrat Regular"/>
              </a:defRPr>
            </a:lvl1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15946" y="895583"/>
            <a:ext cx="12801600" cy="1563201"/>
          </a:xfrm>
        </p:spPr>
        <p:txBody>
          <a:bodyPr>
            <a:normAutofit/>
          </a:bodyPr>
          <a:lstStyle>
            <a:lvl1pPr algn="l">
              <a:defRPr sz="4800">
                <a:solidFill>
                  <a:srgbClr val="000090"/>
                </a:solidFill>
                <a:latin typeface="Montserrat Extra Bold"/>
                <a:cs typeface="Montserrat Extra Bold"/>
              </a:defRPr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23" name="Marcador de texto 39"/>
          <p:cNvSpPr>
            <a:spLocks noGrp="1"/>
          </p:cNvSpPr>
          <p:nvPr>
            <p:ph type="body" sz="quarter" idx="14"/>
          </p:nvPr>
        </p:nvSpPr>
        <p:spPr>
          <a:xfrm>
            <a:off x="4415946" y="5409551"/>
            <a:ext cx="4355105" cy="14160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001965"/>
                </a:solidFill>
                <a:latin typeface="Montserrat Regular"/>
                <a:cs typeface="Montserrat Regular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24" name="Marcador de texto 3"/>
          <p:cNvSpPr>
            <a:spLocks noGrp="1"/>
          </p:cNvSpPr>
          <p:nvPr>
            <p:ph type="body" sz="quarter" idx="15"/>
          </p:nvPr>
        </p:nvSpPr>
        <p:spPr>
          <a:xfrm>
            <a:off x="8935116" y="4550614"/>
            <a:ext cx="4355106" cy="1092200"/>
          </a:xfrm>
        </p:spPr>
        <p:txBody>
          <a:bodyPr>
            <a:normAutofit/>
          </a:bodyPr>
          <a:lstStyle>
            <a:lvl1pPr marL="0" indent="0">
              <a:buNone/>
              <a:defRPr sz="2700">
                <a:solidFill>
                  <a:srgbClr val="001965"/>
                </a:solidFill>
                <a:latin typeface="Montserrat Regular"/>
                <a:cs typeface="Montserrat Regular"/>
              </a:defRPr>
            </a:lvl1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25" name="Marcador de texto 39"/>
          <p:cNvSpPr>
            <a:spLocks noGrp="1"/>
          </p:cNvSpPr>
          <p:nvPr>
            <p:ph type="body" sz="quarter" idx="16"/>
          </p:nvPr>
        </p:nvSpPr>
        <p:spPr>
          <a:xfrm>
            <a:off x="8935116" y="5399121"/>
            <a:ext cx="4355105" cy="14160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001965"/>
                </a:solidFill>
                <a:latin typeface="Montserrat Regular"/>
                <a:cs typeface="Montserrat Regular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26" name="Marcador de texto 3"/>
          <p:cNvSpPr>
            <a:spLocks noGrp="1"/>
          </p:cNvSpPr>
          <p:nvPr>
            <p:ph type="body" sz="quarter" idx="17"/>
          </p:nvPr>
        </p:nvSpPr>
        <p:spPr>
          <a:xfrm>
            <a:off x="13566758" y="4540184"/>
            <a:ext cx="4355106" cy="1092200"/>
          </a:xfrm>
        </p:spPr>
        <p:txBody>
          <a:bodyPr>
            <a:normAutofit/>
          </a:bodyPr>
          <a:lstStyle>
            <a:lvl1pPr marL="0" indent="0">
              <a:buNone/>
              <a:defRPr sz="2700">
                <a:solidFill>
                  <a:srgbClr val="001965"/>
                </a:solidFill>
                <a:latin typeface="Montserrat Regular"/>
                <a:cs typeface="Montserrat Regular"/>
              </a:defRPr>
            </a:lvl1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27" name="Marcador de texto 39"/>
          <p:cNvSpPr>
            <a:spLocks noGrp="1"/>
          </p:cNvSpPr>
          <p:nvPr>
            <p:ph type="body" sz="quarter" idx="18"/>
          </p:nvPr>
        </p:nvSpPr>
        <p:spPr>
          <a:xfrm>
            <a:off x="13706475" y="5388691"/>
            <a:ext cx="4215389" cy="14160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001965"/>
                </a:solidFill>
                <a:latin typeface="Montserrat Regular"/>
                <a:cs typeface="Montserrat Regular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pic>
        <p:nvPicPr>
          <p:cNvPr id="18" name="Object 4" descr="preencoded.png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2876550" cy="10306050"/>
          </a:xfrm>
          <a:prstGeom prst="rect">
            <a:avLst/>
          </a:prstGeom>
        </p:spPr>
      </p:pic>
      <p:sp>
        <p:nvSpPr>
          <p:cNvPr id="19" name="Marcador de número de diapositiva 5"/>
          <p:cNvSpPr txBox="1">
            <a:spLocks/>
          </p:cNvSpPr>
          <p:nvPr userDrawn="1"/>
        </p:nvSpPr>
        <p:spPr>
          <a:xfrm>
            <a:off x="421267" y="396577"/>
            <a:ext cx="1628133" cy="547688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defPPr>
              <a:defRPr lang="es-ES"/>
            </a:defPPr>
            <a:lvl1pPr marL="0" algn="l" defTabSz="816422" rtl="0" eaLnBrk="1" latinLnBrk="0" hangingPunct="1">
              <a:defRPr sz="2400" b="0" kern="1200">
                <a:solidFill>
                  <a:srgbClr val="FFFFFF"/>
                </a:solidFill>
                <a:latin typeface="Montserrat Regular"/>
                <a:ea typeface="+mn-ea"/>
                <a:cs typeface="Montserrat Regular"/>
              </a:defRPr>
            </a:lvl1pPr>
            <a:lvl2pPr marL="816422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844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266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688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2110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8532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954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1376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777D3D9-519F-8C46-812B-589694C95712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88568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Points 2"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ción de imagen 3"/>
          <p:cNvSpPr>
            <a:spLocks noGrp="1"/>
          </p:cNvSpPr>
          <p:nvPr>
            <p:ph type="pic" sz="quarter" idx="20"/>
          </p:nvPr>
        </p:nvSpPr>
        <p:spPr>
          <a:xfrm>
            <a:off x="12553950" y="0"/>
            <a:ext cx="5734050" cy="10306050"/>
          </a:xfrm>
        </p:spPr>
        <p:txBody>
          <a:bodyPr/>
          <a:lstStyle/>
          <a:p>
            <a:endParaRPr lang="es-ES"/>
          </a:p>
        </p:txBody>
      </p:sp>
      <p:sp>
        <p:nvSpPr>
          <p:cNvPr id="22" name="Marcador de texto 3"/>
          <p:cNvSpPr>
            <a:spLocks noGrp="1"/>
          </p:cNvSpPr>
          <p:nvPr>
            <p:ph type="body" sz="quarter" idx="13"/>
          </p:nvPr>
        </p:nvSpPr>
        <p:spPr>
          <a:xfrm>
            <a:off x="4091322" y="3062337"/>
            <a:ext cx="2893260" cy="1092200"/>
          </a:xfrm>
        </p:spPr>
        <p:txBody>
          <a:bodyPr>
            <a:normAutofit/>
          </a:bodyPr>
          <a:lstStyle>
            <a:lvl1pPr marL="0" indent="0">
              <a:buNone/>
              <a:defRPr sz="2700">
                <a:solidFill>
                  <a:srgbClr val="46BEFF"/>
                </a:solidFill>
                <a:latin typeface="Montserrat Extra Bold"/>
                <a:cs typeface="Montserrat Extra Bold"/>
              </a:defRPr>
            </a:lvl1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35" name="Marcador de texto 3"/>
          <p:cNvSpPr>
            <a:spLocks noGrp="1"/>
          </p:cNvSpPr>
          <p:nvPr>
            <p:ph type="body" sz="quarter" idx="19"/>
          </p:nvPr>
        </p:nvSpPr>
        <p:spPr>
          <a:xfrm>
            <a:off x="7947972" y="3072992"/>
            <a:ext cx="2999647" cy="1092200"/>
          </a:xfrm>
        </p:spPr>
        <p:txBody>
          <a:bodyPr>
            <a:normAutofit/>
          </a:bodyPr>
          <a:lstStyle>
            <a:lvl1pPr marL="0" indent="0">
              <a:buNone/>
              <a:defRPr sz="2700">
                <a:solidFill>
                  <a:srgbClr val="46BEFF"/>
                </a:solidFill>
                <a:latin typeface="Montserrat Extra Bold"/>
                <a:cs typeface="Montserrat Extra Bold"/>
              </a:defRPr>
            </a:lvl1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91322" y="830451"/>
            <a:ext cx="12801600" cy="1563201"/>
          </a:xfrm>
        </p:spPr>
        <p:txBody>
          <a:bodyPr>
            <a:normAutofit/>
          </a:bodyPr>
          <a:lstStyle>
            <a:lvl1pPr algn="l">
              <a:defRPr sz="4800">
                <a:solidFill>
                  <a:srgbClr val="46BEFF"/>
                </a:solidFill>
                <a:latin typeface="Montserrat Extra Bold"/>
                <a:cs typeface="Montserrat Extra Bold"/>
              </a:defRPr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23" name="Marcador de texto 39"/>
          <p:cNvSpPr>
            <a:spLocks noGrp="1"/>
          </p:cNvSpPr>
          <p:nvPr>
            <p:ph type="body" sz="quarter" idx="14"/>
          </p:nvPr>
        </p:nvSpPr>
        <p:spPr>
          <a:xfrm>
            <a:off x="4091322" y="4761061"/>
            <a:ext cx="3424737" cy="14160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001965"/>
                </a:solidFill>
                <a:latin typeface="Montserrat Regular"/>
                <a:cs typeface="Montserrat Regular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25" name="Marcador de texto 39"/>
          <p:cNvSpPr>
            <a:spLocks noGrp="1"/>
          </p:cNvSpPr>
          <p:nvPr>
            <p:ph type="body" sz="quarter" idx="16"/>
          </p:nvPr>
        </p:nvSpPr>
        <p:spPr>
          <a:xfrm>
            <a:off x="7947973" y="4761061"/>
            <a:ext cx="3792631" cy="14160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001965"/>
                </a:solidFill>
                <a:latin typeface="Montserrat Regular"/>
                <a:cs typeface="Montserrat Regular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pic>
        <p:nvPicPr>
          <p:cNvPr id="13" name="Object 4" descr="preencoded.png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2876550" cy="10306050"/>
          </a:xfrm>
          <a:prstGeom prst="rect">
            <a:avLst/>
          </a:prstGeom>
        </p:spPr>
      </p:pic>
      <p:pic>
        <p:nvPicPr>
          <p:cNvPr id="15" name="Object 2" descr="preencoded.png"/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3990975" y="2833688"/>
            <a:ext cx="7448550" cy="38100"/>
          </a:xfrm>
          <a:prstGeom prst="rect">
            <a:avLst/>
          </a:prstGeom>
        </p:spPr>
      </p:pic>
      <p:pic>
        <p:nvPicPr>
          <p:cNvPr id="16" name="Object 3" descr="preencoded.png"/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3990975" y="3986213"/>
            <a:ext cx="7448550" cy="19050"/>
          </a:xfrm>
          <a:prstGeom prst="rect">
            <a:avLst/>
          </a:prstGeom>
        </p:spPr>
      </p:pic>
      <p:sp>
        <p:nvSpPr>
          <p:cNvPr id="12" name="Marcador de número de diapositiva 5"/>
          <p:cNvSpPr txBox="1">
            <a:spLocks/>
          </p:cNvSpPr>
          <p:nvPr userDrawn="1"/>
        </p:nvSpPr>
        <p:spPr>
          <a:xfrm>
            <a:off x="421267" y="396577"/>
            <a:ext cx="1628133" cy="547688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defPPr>
              <a:defRPr lang="es-ES"/>
            </a:defPPr>
            <a:lvl1pPr marL="0" algn="l" defTabSz="816422" rtl="0" eaLnBrk="1" latinLnBrk="0" hangingPunct="1">
              <a:defRPr sz="2400" b="0" kern="1200">
                <a:solidFill>
                  <a:srgbClr val="FFFFFF"/>
                </a:solidFill>
                <a:latin typeface="Montserrat Regular"/>
                <a:ea typeface="+mn-ea"/>
                <a:cs typeface="Montserrat Regular"/>
              </a:defRPr>
            </a:lvl1pPr>
            <a:lvl2pPr marL="816422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844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266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688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2110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8532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954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1376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777D3D9-519F-8C46-812B-589694C95712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18812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point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Object 1" descr="preencoded.png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982450" y="0"/>
            <a:ext cx="6305550" cy="10306050"/>
          </a:xfrm>
          <a:prstGeom prst="rect">
            <a:avLst/>
          </a:prstGeom>
        </p:spPr>
      </p:pic>
      <p:pic>
        <p:nvPicPr>
          <p:cNvPr id="19" name="Object 11" descr="preencoded.png"/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0" y="0"/>
            <a:ext cx="2876550" cy="10306050"/>
          </a:xfrm>
          <a:prstGeom prst="rect">
            <a:avLst/>
          </a:prstGeom>
        </p:spPr>
      </p:pic>
      <p:sp>
        <p:nvSpPr>
          <p:cNvPr id="22" name="Marcador de texto 3"/>
          <p:cNvSpPr>
            <a:spLocks noGrp="1"/>
          </p:cNvSpPr>
          <p:nvPr>
            <p:ph type="body" sz="quarter" idx="13"/>
          </p:nvPr>
        </p:nvSpPr>
        <p:spPr>
          <a:xfrm>
            <a:off x="4844916" y="1862582"/>
            <a:ext cx="2493272" cy="1416050"/>
          </a:xfrm>
        </p:spPr>
        <p:txBody>
          <a:bodyPr anchor="ctr">
            <a:normAutofit/>
          </a:bodyPr>
          <a:lstStyle>
            <a:lvl1pPr marL="0" indent="0">
              <a:buNone/>
              <a:defRPr sz="2700">
                <a:solidFill>
                  <a:srgbClr val="001965"/>
                </a:solidFill>
                <a:latin typeface="Montserrat Regular"/>
                <a:cs typeface="Montserrat Regular"/>
              </a:defRPr>
            </a:lvl1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23" name="Marcador de texto 39"/>
          <p:cNvSpPr>
            <a:spLocks noGrp="1"/>
          </p:cNvSpPr>
          <p:nvPr>
            <p:ph type="body" sz="quarter" idx="14"/>
          </p:nvPr>
        </p:nvSpPr>
        <p:spPr>
          <a:xfrm>
            <a:off x="7504406" y="1862582"/>
            <a:ext cx="3221630" cy="1416050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rgbClr val="001965"/>
                </a:solidFill>
                <a:latin typeface="Montserrat Regular"/>
                <a:cs typeface="Montserrat Regular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24" name="Marcador de texto 3"/>
          <p:cNvSpPr>
            <a:spLocks noGrp="1"/>
          </p:cNvSpPr>
          <p:nvPr>
            <p:ph type="body" sz="quarter" idx="15"/>
          </p:nvPr>
        </p:nvSpPr>
        <p:spPr>
          <a:xfrm>
            <a:off x="4844916" y="4693454"/>
            <a:ext cx="2493272" cy="1416050"/>
          </a:xfrm>
        </p:spPr>
        <p:txBody>
          <a:bodyPr anchor="ctr">
            <a:normAutofit/>
          </a:bodyPr>
          <a:lstStyle>
            <a:lvl1pPr marL="0" indent="0">
              <a:buNone/>
              <a:defRPr sz="2700">
                <a:solidFill>
                  <a:srgbClr val="001965"/>
                </a:solidFill>
                <a:latin typeface="Montserrat Regular"/>
                <a:cs typeface="Montserrat Regular"/>
              </a:defRPr>
            </a:lvl1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25" name="Marcador de texto 39"/>
          <p:cNvSpPr>
            <a:spLocks noGrp="1"/>
          </p:cNvSpPr>
          <p:nvPr>
            <p:ph type="body" sz="quarter" idx="16"/>
          </p:nvPr>
        </p:nvSpPr>
        <p:spPr>
          <a:xfrm>
            <a:off x="7472778" y="4693454"/>
            <a:ext cx="3253258" cy="1416050"/>
          </a:xfrm>
        </p:spPr>
        <p:txBody>
          <a:bodyPr anchor="ctr">
            <a:noAutofit/>
          </a:bodyPr>
          <a:lstStyle>
            <a:lvl1pPr marL="0" indent="0">
              <a:buNone/>
              <a:defRPr sz="1800">
                <a:solidFill>
                  <a:srgbClr val="001965"/>
                </a:solidFill>
                <a:latin typeface="Montserrat Regular"/>
                <a:cs typeface="Montserrat Regular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105" name="Marcador de texto 3"/>
          <p:cNvSpPr>
            <a:spLocks noGrp="1"/>
          </p:cNvSpPr>
          <p:nvPr>
            <p:ph type="body" sz="quarter" idx="17"/>
          </p:nvPr>
        </p:nvSpPr>
        <p:spPr>
          <a:xfrm>
            <a:off x="4844915" y="8100805"/>
            <a:ext cx="5884173" cy="1092200"/>
          </a:xfrm>
        </p:spPr>
        <p:txBody>
          <a:bodyPr>
            <a:noAutofit/>
          </a:bodyPr>
          <a:lstStyle>
            <a:lvl1pPr marL="0" indent="0">
              <a:buNone/>
              <a:defRPr sz="4800">
                <a:solidFill>
                  <a:srgbClr val="0000FF"/>
                </a:solidFill>
                <a:latin typeface="Montserrat Extra Bold"/>
                <a:cs typeface="Montserrat Extra Bold"/>
              </a:defRPr>
            </a:lvl1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106" name="Marcador de texto 3"/>
          <p:cNvSpPr>
            <a:spLocks noGrp="1"/>
          </p:cNvSpPr>
          <p:nvPr>
            <p:ph type="body" sz="quarter" idx="18"/>
          </p:nvPr>
        </p:nvSpPr>
        <p:spPr>
          <a:xfrm>
            <a:off x="13432990" y="1064966"/>
            <a:ext cx="4463879" cy="1092200"/>
          </a:xfrm>
        </p:spPr>
        <p:txBody>
          <a:bodyPr>
            <a:noAutofit/>
          </a:bodyPr>
          <a:lstStyle>
            <a:lvl1pPr marL="0" indent="0">
              <a:buNone/>
              <a:defRPr sz="2700">
                <a:solidFill>
                  <a:schemeClr val="bg1"/>
                </a:solidFill>
                <a:latin typeface="Montserrat Regular"/>
                <a:cs typeface="Montserrat Regular"/>
              </a:defRPr>
            </a:lvl1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107" name="Marcador de texto 3"/>
          <p:cNvSpPr>
            <a:spLocks noGrp="1"/>
          </p:cNvSpPr>
          <p:nvPr>
            <p:ph type="body" sz="quarter" idx="19"/>
          </p:nvPr>
        </p:nvSpPr>
        <p:spPr>
          <a:xfrm>
            <a:off x="13432990" y="6779352"/>
            <a:ext cx="4463879" cy="1092200"/>
          </a:xfrm>
        </p:spPr>
        <p:txBody>
          <a:bodyPr>
            <a:noAutofit/>
          </a:bodyPr>
          <a:lstStyle>
            <a:lvl1pPr marL="0" indent="0">
              <a:buNone/>
              <a:defRPr sz="2700">
                <a:solidFill>
                  <a:schemeClr val="bg1"/>
                </a:solidFill>
                <a:latin typeface="Montserrat Regular"/>
                <a:cs typeface="Montserrat Regular"/>
              </a:defRPr>
            </a:lvl1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21" name="Marcador de número de diapositiva 5"/>
          <p:cNvSpPr txBox="1">
            <a:spLocks/>
          </p:cNvSpPr>
          <p:nvPr userDrawn="1"/>
        </p:nvSpPr>
        <p:spPr>
          <a:xfrm>
            <a:off x="421267" y="396577"/>
            <a:ext cx="1628133" cy="547688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defPPr>
              <a:defRPr lang="es-ES"/>
            </a:defPPr>
            <a:lvl1pPr marL="0" algn="l" defTabSz="816422" rtl="0" eaLnBrk="1" latinLnBrk="0" hangingPunct="1">
              <a:defRPr sz="2400" b="0" kern="1200">
                <a:solidFill>
                  <a:srgbClr val="FFFFFF"/>
                </a:solidFill>
                <a:latin typeface="Montserrat Regular"/>
                <a:ea typeface="+mn-ea"/>
                <a:cs typeface="Montserrat Regular"/>
              </a:defRPr>
            </a:lvl1pPr>
            <a:lvl2pPr marL="816422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844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266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688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2110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8532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954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1376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777D3D9-519F-8C46-812B-589694C95712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37010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ción de imagen 3"/>
          <p:cNvSpPr>
            <a:spLocks noGrp="1"/>
          </p:cNvSpPr>
          <p:nvPr>
            <p:ph type="pic" sz="quarter" idx="24"/>
          </p:nvPr>
        </p:nvSpPr>
        <p:spPr>
          <a:xfrm>
            <a:off x="2876550" y="7429128"/>
            <a:ext cx="15411450" cy="2876550"/>
          </a:xfrm>
        </p:spPr>
        <p:txBody>
          <a:bodyPr/>
          <a:lstStyle/>
          <a:p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77353" y="830451"/>
            <a:ext cx="13495049" cy="1563201"/>
          </a:xfrm>
        </p:spPr>
        <p:txBody>
          <a:bodyPr>
            <a:normAutofit/>
          </a:bodyPr>
          <a:lstStyle>
            <a:lvl1pPr algn="l">
              <a:defRPr sz="4800">
                <a:solidFill>
                  <a:srgbClr val="000090"/>
                </a:solidFill>
                <a:latin typeface="Montserrat Extra Bold"/>
                <a:cs typeface="Montserrat Extra Bold"/>
              </a:defRPr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22" name="Marcador de texto 3"/>
          <p:cNvSpPr>
            <a:spLocks noGrp="1"/>
          </p:cNvSpPr>
          <p:nvPr>
            <p:ph type="body" sz="quarter" idx="13"/>
          </p:nvPr>
        </p:nvSpPr>
        <p:spPr>
          <a:xfrm>
            <a:off x="3977353" y="4523504"/>
            <a:ext cx="3324582" cy="1092200"/>
          </a:xfrm>
        </p:spPr>
        <p:txBody>
          <a:bodyPr>
            <a:noAutofit/>
          </a:bodyPr>
          <a:lstStyle>
            <a:lvl1pPr marL="0" indent="0">
              <a:buNone/>
              <a:defRPr sz="2500">
                <a:solidFill>
                  <a:srgbClr val="001965"/>
                </a:solidFill>
                <a:latin typeface="Montserrat Regular"/>
                <a:cs typeface="Montserrat Regular"/>
              </a:defRPr>
            </a:lvl1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25" name="Marcador de texto 39"/>
          <p:cNvSpPr>
            <a:spLocks noGrp="1"/>
          </p:cNvSpPr>
          <p:nvPr>
            <p:ph type="body" sz="quarter" idx="16"/>
          </p:nvPr>
        </p:nvSpPr>
        <p:spPr>
          <a:xfrm>
            <a:off x="3977352" y="5399500"/>
            <a:ext cx="3324583" cy="1767992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001965"/>
                </a:solidFill>
                <a:latin typeface="Montserrat Regular"/>
                <a:cs typeface="Montserrat Regular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36" name="Marcador de texto 3"/>
          <p:cNvSpPr>
            <a:spLocks noGrp="1"/>
          </p:cNvSpPr>
          <p:nvPr>
            <p:ph type="body" sz="quarter" idx="20"/>
          </p:nvPr>
        </p:nvSpPr>
        <p:spPr>
          <a:xfrm>
            <a:off x="8875558" y="4547016"/>
            <a:ext cx="3417333" cy="1092200"/>
          </a:xfrm>
        </p:spPr>
        <p:txBody>
          <a:bodyPr>
            <a:noAutofit/>
          </a:bodyPr>
          <a:lstStyle>
            <a:lvl1pPr marL="0" indent="0">
              <a:buNone/>
              <a:defRPr sz="2500">
                <a:solidFill>
                  <a:srgbClr val="001965"/>
                </a:solidFill>
                <a:latin typeface="Montserrat Regular"/>
                <a:cs typeface="Montserrat Regular"/>
              </a:defRPr>
            </a:lvl1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37" name="Marcador de texto 39"/>
          <p:cNvSpPr>
            <a:spLocks noGrp="1"/>
          </p:cNvSpPr>
          <p:nvPr>
            <p:ph type="body" sz="quarter" idx="21"/>
          </p:nvPr>
        </p:nvSpPr>
        <p:spPr>
          <a:xfrm>
            <a:off x="8875558" y="5423012"/>
            <a:ext cx="3417333" cy="1767992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001965"/>
                </a:solidFill>
                <a:latin typeface="Montserrat Regular"/>
                <a:cs typeface="Montserrat Regular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38" name="Marcador de texto 3"/>
          <p:cNvSpPr>
            <a:spLocks noGrp="1"/>
          </p:cNvSpPr>
          <p:nvPr>
            <p:ph type="body" sz="quarter" idx="22"/>
          </p:nvPr>
        </p:nvSpPr>
        <p:spPr>
          <a:xfrm>
            <a:off x="13440265" y="4535260"/>
            <a:ext cx="3324582" cy="1092200"/>
          </a:xfrm>
        </p:spPr>
        <p:txBody>
          <a:bodyPr>
            <a:noAutofit/>
          </a:bodyPr>
          <a:lstStyle>
            <a:lvl1pPr marL="0" indent="0">
              <a:buNone/>
              <a:defRPr sz="2500">
                <a:solidFill>
                  <a:srgbClr val="001965"/>
                </a:solidFill>
                <a:latin typeface="Montserrat Regular"/>
                <a:cs typeface="Montserrat Regular"/>
              </a:defRPr>
            </a:lvl1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39" name="Marcador de texto 39"/>
          <p:cNvSpPr>
            <a:spLocks noGrp="1"/>
          </p:cNvSpPr>
          <p:nvPr>
            <p:ph type="body" sz="quarter" idx="23"/>
          </p:nvPr>
        </p:nvSpPr>
        <p:spPr>
          <a:xfrm>
            <a:off x="13440264" y="5411256"/>
            <a:ext cx="3324583" cy="1767992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001965"/>
                </a:solidFill>
                <a:latin typeface="Montserrat Regular"/>
                <a:cs typeface="Montserrat Regular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pic>
        <p:nvPicPr>
          <p:cNvPr id="18" name="Object 5" descr="preencoded.png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2876550" cy="10306050"/>
          </a:xfrm>
          <a:prstGeom prst="rect">
            <a:avLst/>
          </a:prstGeom>
        </p:spPr>
      </p:pic>
      <p:sp>
        <p:nvSpPr>
          <p:cNvPr id="21" name="Marcador de número de diapositiva 5"/>
          <p:cNvSpPr txBox="1">
            <a:spLocks/>
          </p:cNvSpPr>
          <p:nvPr userDrawn="1"/>
        </p:nvSpPr>
        <p:spPr>
          <a:xfrm>
            <a:off x="421267" y="396577"/>
            <a:ext cx="1628133" cy="547688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defPPr>
              <a:defRPr lang="es-ES"/>
            </a:defPPr>
            <a:lvl1pPr marL="0" algn="l" defTabSz="816422" rtl="0" eaLnBrk="1" latinLnBrk="0" hangingPunct="1">
              <a:defRPr sz="2400" b="0" kern="1200">
                <a:solidFill>
                  <a:srgbClr val="FFFFFF"/>
                </a:solidFill>
                <a:latin typeface="Montserrat Regular"/>
                <a:ea typeface="+mn-ea"/>
                <a:cs typeface="Montserrat Regular"/>
              </a:defRPr>
            </a:lvl1pPr>
            <a:lvl2pPr marL="816422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844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266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688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2110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8532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954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1376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777D3D9-519F-8C46-812B-589694C95712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05625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ólo el título">
    <p:bg>
      <p:bgPr>
        <a:solidFill>
          <a:srgbClr val="46B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imagen 2"/>
          <p:cNvSpPr>
            <a:spLocks noGrp="1"/>
          </p:cNvSpPr>
          <p:nvPr>
            <p:ph type="pic" sz="quarter" idx="14"/>
          </p:nvPr>
        </p:nvSpPr>
        <p:spPr>
          <a:xfrm>
            <a:off x="10839450" y="0"/>
            <a:ext cx="7448550" cy="10287000"/>
          </a:xfrm>
        </p:spPr>
        <p:txBody>
          <a:bodyPr/>
          <a:lstStyle/>
          <a:p>
            <a:endParaRPr lang="es-ES"/>
          </a:p>
        </p:txBody>
      </p:sp>
      <p:pic>
        <p:nvPicPr>
          <p:cNvPr id="12" name="Object 2" descr="preencoded.png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2876550" cy="10306050"/>
          </a:xfrm>
          <a:prstGeom prst="rect">
            <a:avLst/>
          </a:prstGeom>
        </p:spPr>
      </p:pic>
      <p:sp>
        <p:nvSpPr>
          <p:cNvPr id="17" name="Título 1"/>
          <p:cNvSpPr>
            <a:spLocks noGrp="1"/>
          </p:cNvSpPr>
          <p:nvPr>
            <p:ph type="ctrTitle"/>
          </p:nvPr>
        </p:nvSpPr>
        <p:spPr>
          <a:xfrm>
            <a:off x="4099981" y="2874869"/>
            <a:ext cx="5730982" cy="1879378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4800">
                <a:solidFill>
                  <a:srgbClr val="FFFFFF"/>
                </a:solidFill>
                <a:latin typeface="Montserrat Extra Bold"/>
                <a:cs typeface="Montserrat Extra Bold"/>
              </a:defRPr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18" name="Marcador de texto 3"/>
          <p:cNvSpPr>
            <a:spLocks noGrp="1"/>
          </p:cNvSpPr>
          <p:nvPr>
            <p:ph type="body" sz="quarter" idx="13"/>
          </p:nvPr>
        </p:nvSpPr>
        <p:spPr>
          <a:xfrm>
            <a:off x="4067419" y="4754247"/>
            <a:ext cx="5763544" cy="295333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  <a:latin typeface="Montserrat Regular"/>
                <a:cs typeface="Montserrat Regular"/>
              </a:defRPr>
            </a:lvl1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13" name="Marcador de número de diapositiva 5"/>
          <p:cNvSpPr txBox="1">
            <a:spLocks/>
          </p:cNvSpPr>
          <p:nvPr userDrawn="1"/>
        </p:nvSpPr>
        <p:spPr>
          <a:xfrm>
            <a:off x="421267" y="396577"/>
            <a:ext cx="1628133" cy="547688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defPPr>
              <a:defRPr lang="es-ES"/>
            </a:defPPr>
            <a:lvl1pPr marL="0" algn="l" defTabSz="816422" rtl="0" eaLnBrk="1" latinLnBrk="0" hangingPunct="1">
              <a:defRPr sz="2400" b="0" kern="1200">
                <a:solidFill>
                  <a:srgbClr val="FFFFFF"/>
                </a:solidFill>
                <a:latin typeface="Montserrat Regular"/>
                <a:ea typeface="+mn-ea"/>
                <a:cs typeface="Montserrat Regular"/>
              </a:defRPr>
            </a:lvl1pPr>
            <a:lvl2pPr marL="816422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844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266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688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2110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8532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954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1376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777D3D9-519F-8C46-812B-589694C95712}" type="slidenum">
              <a:rPr lang="es-ES" smtClean="0">
                <a:solidFill>
                  <a:srgbClr val="001965"/>
                </a:solidFill>
              </a:rPr>
              <a:pPr/>
              <a:t>‹#›</a:t>
            </a:fld>
            <a:endParaRPr lang="es-ES">
              <a:solidFill>
                <a:srgbClr val="0019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2405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imagen 2"/>
          <p:cNvSpPr>
            <a:spLocks noGrp="1"/>
          </p:cNvSpPr>
          <p:nvPr>
            <p:ph type="pic" sz="quarter" idx="13"/>
          </p:nvPr>
        </p:nvSpPr>
        <p:spPr>
          <a:xfrm>
            <a:off x="2583638" y="0"/>
            <a:ext cx="6021192" cy="10287000"/>
          </a:xfrm>
        </p:spPr>
        <p:txBody>
          <a:bodyPr/>
          <a:lstStyle/>
          <a:p>
            <a:endParaRPr lang="es-ES"/>
          </a:p>
        </p:txBody>
      </p:sp>
      <p:sp>
        <p:nvSpPr>
          <p:cNvPr id="28" name="Marcador de texto 3"/>
          <p:cNvSpPr>
            <a:spLocks noGrp="1"/>
          </p:cNvSpPr>
          <p:nvPr>
            <p:ph type="body" sz="quarter" idx="14"/>
          </p:nvPr>
        </p:nvSpPr>
        <p:spPr>
          <a:xfrm>
            <a:off x="13268824" y="6570026"/>
            <a:ext cx="3835806" cy="1092200"/>
          </a:xfrm>
        </p:spPr>
        <p:txBody>
          <a:bodyPr>
            <a:normAutofit/>
          </a:bodyPr>
          <a:lstStyle>
            <a:lvl1pPr marL="0" indent="0">
              <a:buNone/>
              <a:defRPr sz="2700">
                <a:solidFill>
                  <a:srgbClr val="001965"/>
                </a:solidFill>
                <a:latin typeface="Montserrat Regular"/>
                <a:cs typeface="Montserrat Regular"/>
              </a:defRPr>
            </a:lvl1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0"/>
          </p:nvPr>
        </p:nvSpPr>
        <p:spPr>
          <a:xfrm>
            <a:off x="9285490" y="6571356"/>
            <a:ext cx="3835806" cy="1092200"/>
          </a:xfrm>
        </p:spPr>
        <p:txBody>
          <a:bodyPr>
            <a:normAutofit/>
          </a:bodyPr>
          <a:lstStyle>
            <a:lvl1pPr marL="0" indent="0">
              <a:buNone/>
              <a:defRPr sz="2700">
                <a:solidFill>
                  <a:srgbClr val="001965"/>
                </a:solidFill>
                <a:latin typeface="Montserrat Regular"/>
                <a:cs typeface="Montserrat Regular"/>
              </a:defRPr>
            </a:lvl1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20" name="Título 1"/>
          <p:cNvSpPr>
            <a:spLocks noGrp="1"/>
          </p:cNvSpPr>
          <p:nvPr>
            <p:ph type="ctrTitle"/>
          </p:nvPr>
        </p:nvSpPr>
        <p:spPr>
          <a:xfrm>
            <a:off x="9229225" y="2023424"/>
            <a:ext cx="9409226" cy="1879378"/>
          </a:xfrm>
        </p:spPr>
        <p:txBody>
          <a:bodyPr>
            <a:normAutofit/>
          </a:bodyPr>
          <a:lstStyle>
            <a:lvl1pPr algn="l">
              <a:defRPr sz="4800">
                <a:solidFill>
                  <a:srgbClr val="0000FF"/>
                </a:solidFill>
                <a:latin typeface="Montserrat Extra Bold"/>
                <a:cs typeface="Montserrat Extra Bold"/>
              </a:defRPr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21" name="Marcador de contenido 3"/>
          <p:cNvSpPr>
            <a:spLocks noGrp="1"/>
          </p:cNvSpPr>
          <p:nvPr>
            <p:ph sz="half" idx="2"/>
          </p:nvPr>
        </p:nvSpPr>
        <p:spPr>
          <a:xfrm>
            <a:off x="9229225" y="3902802"/>
            <a:ext cx="7086600" cy="223601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1965"/>
                </a:solidFill>
                <a:latin typeface="Montserrat Regular"/>
                <a:cs typeface="Montserrat Regular"/>
              </a:defRPr>
            </a:lvl1pPr>
            <a:lvl2pPr marL="816422" indent="0">
              <a:buNone/>
              <a:defRPr sz="4300"/>
            </a:lvl2pPr>
            <a:lvl3pPr marL="1632844" indent="0">
              <a:buNone/>
              <a:defRPr sz="3600"/>
            </a:lvl3pPr>
            <a:lvl4pPr marL="2449266" indent="0">
              <a:buNone/>
              <a:defRPr sz="3200"/>
            </a:lvl4pPr>
            <a:lvl5pPr marL="3265688" indent="0">
              <a:buNone/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pic>
        <p:nvPicPr>
          <p:cNvPr id="12" name="Object 4" descr="Object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38775" y="6262687"/>
            <a:ext cx="6877050" cy="38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Object 5" descr="Object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38775" y="7415213"/>
            <a:ext cx="6877050" cy="19051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CuadroTexto 25"/>
          <p:cNvSpPr txBox="1"/>
          <p:nvPr userDrawn="1"/>
        </p:nvSpPr>
        <p:spPr>
          <a:xfrm>
            <a:off x="9068395" y="-214639"/>
            <a:ext cx="92331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9" name="Marcador de texto 3"/>
          <p:cNvSpPr>
            <a:spLocks noGrp="1"/>
          </p:cNvSpPr>
          <p:nvPr>
            <p:ph type="body" sz="quarter" idx="15"/>
          </p:nvPr>
        </p:nvSpPr>
        <p:spPr>
          <a:xfrm>
            <a:off x="9285490" y="8084474"/>
            <a:ext cx="3835806" cy="10922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1965"/>
                </a:solidFill>
                <a:latin typeface="Montserrat Regular"/>
                <a:cs typeface="Montserrat Regular"/>
              </a:defRPr>
            </a:lvl1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30" name="Marcador de texto 3"/>
          <p:cNvSpPr>
            <a:spLocks noGrp="1"/>
          </p:cNvSpPr>
          <p:nvPr>
            <p:ph type="body" sz="quarter" idx="16"/>
          </p:nvPr>
        </p:nvSpPr>
        <p:spPr>
          <a:xfrm>
            <a:off x="13268824" y="8083144"/>
            <a:ext cx="3835806" cy="10922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1965"/>
                </a:solidFill>
                <a:latin typeface="Montserrat Regular"/>
                <a:cs typeface="Montserrat Regular"/>
              </a:defRPr>
            </a:lvl1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7"/>
          </p:nvPr>
        </p:nvSpPr>
        <p:spPr>
          <a:xfrm>
            <a:off x="9229225" y="862241"/>
            <a:ext cx="6332538" cy="1487488"/>
          </a:xfrm>
        </p:spPr>
        <p:txBody>
          <a:bodyPr>
            <a:normAutofit/>
          </a:bodyPr>
          <a:lstStyle>
            <a:lvl1pPr marL="0" indent="0" algn="l">
              <a:buNone/>
              <a:defRPr sz="2700">
                <a:solidFill>
                  <a:srgbClr val="001965"/>
                </a:solidFill>
                <a:latin typeface="Montserrat Regular"/>
                <a:cs typeface="Montserrat Regular"/>
              </a:defRPr>
            </a:lvl1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pic>
        <p:nvPicPr>
          <p:cNvPr id="17" name="Object 4" descr="preencoded.png"/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0" y="0"/>
            <a:ext cx="2876550" cy="10306050"/>
          </a:xfrm>
          <a:prstGeom prst="rect">
            <a:avLst/>
          </a:prstGeom>
        </p:spPr>
      </p:pic>
      <p:sp>
        <p:nvSpPr>
          <p:cNvPr id="18" name="Marcador de número de diapositiva 5"/>
          <p:cNvSpPr txBox="1">
            <a:spLocks/>
          </p:cNvSpPr>
          <p:nvPr userDrawn="1"/>
        </p:nvSpPr>
        <p:spPr>
          <a:xfrm>
            <a:off x="421267" y="396577"/>
            <a:ext cx="1628133" cy="547688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defPPr>
              <a:defRPr lang="es-ES"/>
            </a:defPPr>
            <a:lvl1pPr marL="0" algn="l" defTabSz="816422" rtl="0" eaLnBrk="1" latinLnBrk="0" hangingPunct="1">
              <a:defRPr sz="2400" b="0" kern="1200">
                <a:solidFill>
                  <a:srgbClr val="FFFFFF"/>
                </a:solidFill>
                <a:latin typeface="Montserrat Regular"/>
                <a:ea typeface="+mn-ea"/>
                <a:cs typeface="Montserrat Regular"/>
              </a:defRPr>
            </a:lvl1pPr>
            <a:lvl2pPr marL="816422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844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266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688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2110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8532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954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1376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777D3D9-519F-8C46-812B-589694C95712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45333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op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Object 2" descr="preencoded.png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267950" y="0"/>
            <a:ext cx="8020050" cy="10306050"/>
          </a:xfrm>
          <a:prstGeom prst="rect">
            <a:avLst/>
          </a:prstGeom>
        </p:spPr>
      </p:pic>
      <p:pic>
        <p:nvPicPr>
          <p:cNvPr id="20" name="Object 1" descr="preencoded.png"/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847975" y="0"/>
            <a:ext cx="7448550" cy="10306050"/>
          </a:xfrm>
          <a:prstGeom prst="rect">
            <a:avLst/>
          </a:prstGeom>
        </p:spPr>
      </p:pic>
      <p:sp>
        <p:nvSpPr>
          <p:cNvPr id="35" name="Marcador de posición de imagen 2"/>
          <p:cNvSpPr>
            <a:spLocks noGrp="1"/>
          </p:cNvSpPr>
          <p:nvPr>
            <p:ph type="pic" sz="quarter" idx="17"/>
          </p:nvPr>
        </p:nvSpPr>
        <p:spPr>
          <a:xfrm>
            <a:off x="11659090" y="1143000"/>
            <a:ext cx="4562475" cy="4572000"/>
          </a:xfrm>
        </p:spPr>
        <p:txBody>
          <a:bodyPr/>
          <a:lstStyle/>
          <a:p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sz="quarter" idx="13"/>
          </p:nvPr>
        </p:nvSpPr>
        <p:spPr>
          <a:xfrm>
            <a:off x="4000500" y="1143001"/>
            <a:ext cx="4562475" cy="4572000"/>
          </a:xfrm>
        </p:spPr>
        <p:txBody>
          <a:bodyPr/>
          <a:lstStyle/>
          <a:p>
            <a:endParaRPr lang="es-ES"/>
          </a:p>
        </p:txBody>
      </p:sp>
      <p:sp>
        <p:nvSpPr>
          <p:cNvPr id="36" name="Marcador de texto 3"/>
          <p:cNvSpPr>
            <a:spLocks noGrp="1"/>
          </p:cNvSpPr>
          <p:nvPr>
            <p:ph type="body" sz="quarter" idx="18"/>
          </p:nvPr>
        </p:nvSpPr>
        <p:spPr>
          <a:xfrm>
            <a:off x="4000500" y="6014422"/>
            <a:ext cx="4562475" cy="1092200"/>
          </a:xfrm>
        </p:spPr>
        <p:txBody>
          <a:bodyPr>
            <a:noAutofit/>
          </a:bodyPr>
          <a:lstStyle>
            <a:lvl1pPr marL="0" indent="0">
              <a:buNone/>
              <a:defRPr sz="2700">
                <a:solidFill>
                  <a:srgbClr val="FFFFFF"/>
                </a:solidFill>
                <a:latin typeface="Montserrat Regular"/>
                <a:cs typeface="Montserrat Regular"/>
              </a:defRPr>
            </a:lvl1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0"/>
          </p:nvPr>
        </p:nvSpPr>
        <p:spPr>
          <a:xfrm>
            <a:off x="4000500" y="6992274"/>
            <a:ext cx="5202784" cy="1092200"/>
          </a:xfrm>
        </p:spPr>
        <p:txBody>
          <a:bodyPr>
            <a:noAutofit/>
          </a:bodyPr>
          <a:lstStyle>
            <a:lvl1pPr marL="0" indent="0">
              <a:buNone/>
              <a:defRPr sz="3600">
                <a:solidFill>
                  <a:srgbClr val="FFFFFF"/>
                </a:solidFill>
                <a:latin typeface="Montserrat Extra Bold"/>
                <a:cs typeface="Montserrat Extra Bold"/>
              </a:defRPr>
            </a:lvl1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pic>
        <p:nvPicPr>
          <p:cNvPr id="23" name="Object 5" descr="Object 5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7429500"/>
            <a:ext cx="2876550" cy="2857500"/>
          </a:xfrm>
          <a:prstGeom prst="rect">
            <a:avLst/>
          </a:prstGeom>
          <a:ln w="12700">
            <a:miter lim="400000"/>
          </a:ln>
        </p:spPr>
      </p:pic>
      <p:sp>
        <p:nvSpPr>
          <p:cNvPr id="28" name="Marcador de texto 3"/>
          <p:cNvSpPr>
            <a:spLocks noGrp="1"/>
          </p:cNvSpPr>
          <p:nvPr>
            <p:ph type="body" sz="quarter" idx="14"/>
          </p:nvPr>
        </p:nvSpPr>
        <p:spPr>
          <a:xfrm>
            <a:off x="11668614" y="6006316"/>
            <a:ext cx="4856195" cy="1092200"/>
          </a:xfrm>
        </p:spPr>
        <p:txBody>
          <a:bodyPr>
            <a:normAutofit/>
          </a:bodyPr>
          <a:lstStyle>
            <a:lvl1pPr marL="0" indent="0">
              <a:buNone/>
              <a:defRPr sz="2700">
                <a:solidFill>
                  <a:srgbClr val="FFFFFF"/>
                </a:solidFill>
                <a:latin typeface="Montserrat Regular"/>
                <a:cs typeface="Montserrat Regular"/>
              </a:defRPr>
            </a:lvl1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pic>
        <p:nvPicPr>
          <p:cNvPr id="15" name="Object 3" descr="Object 3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7429500"/>
            <a:ext cx="2876550" cy="2857500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CuadroTexto 25"/>
          <p:cNvSpPr txBox="1"/>
          <p:nvPr userDrawn="1"/>
        </p:nvSpPr>
        <p:spPr>
          <a:xfrm>
            <a:off x="8192595" y="-214639"/>
            <a:ext cx="92331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9" name="Marcador de texto 3"/>
          <p:cNvSpPr>
            <a:spLocks noGrp="1"/>
          </p:cNvSpPr>
          <p:nvPr>
            <p:ph type="body" sz="quarter" idx="15"/>
          </p:nvPr>
        </p:nvSpPr>
        <p:spPr>
          <a:xfrm>
            <a:off x="4000500" y="7992339"/>
            <a:ext cx="4410826" cy="174835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  <a:latin typeface="Montserrat Regular"/>
                <a:cs typeface="Montserrat Regular"/>
              </a:defRPr>
            </a:lvl1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37" name="Marcador de texto 3"/>
          <p:cNvSpPr>
            <a:spLocks noGrp="1"/>
          </p:cNvSpPr>
          <p:nvPr>
            <p:ph type="body" sz="quarter" idx="19"/>
          </p:nvPr>
        </p:nvSpPr>
        <p:spPr>
          <a:xfrm>
            <a:off x="11668613" y="8051799"/>
            <a:ext cx="4856195" cy="168889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  <a:latin typeface="Montserrat Regular"/>
                <a:cs typeface="Montserrat Regular"/>
              </a:defRPr>
            </a:lvl1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38" name="Marcador de texto 3"/>
          <p:cNvSpPr>
            <a:spLocks noGrp="1"/>
          </p:cNvSpPr>
          <p:nvPr>
            <p:ph type="body" sz="quarter" idx="20"/>
          </p:nvPr>
        </p:nvSpPr>
        <p:spPr>
          <a:xfrm>
            <a:off x="11659090" y="7106622"/>
            <a:ext cx="5202784" cy="1092200"/>
          </a:xfrm>
        </p:spPr>
        <p:txBody>
          <a:bodyPr>
            <a:noAutofit/>
          </a:bodyPr>
          <a:lstStyle>
            <a:lvl1pPr marL="0" indent="0">
              <a:buNone/>
              <a:defRPr sz="3600">
                <a:solidFill>
                  <a:srgbClr val="FFFFFF"/>
                </a:solidFill>
                <a:latin typeface="Montserrat Extra Bold"/>
                <a:cs typeface="Montserrat Extra Bold"/>
              </a:defRPr>
            </a:lvl1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pic>
        <p:nvPicPr>
          <p:cNvPr id="18" name="Object 5" descr="preencoded.png"/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0" y="0"/>
            <a:ext cx="2876550" cy="10306050"/>
          </a:xfrm>
          <a:prstGeom prst="rect">
            <a:avLst/>
          </a:prstGeom>
        </p:spPr>
      </p:pic>
      <p:sp>
        <p:nvSpPr>
          <p:cNvPr id="24" name="Marcador de número de diapositiva 5"/>
          <p:cNvSpPr txBox="1">
            <a:spLocks/>
          </p:cNvSpPr>
          <p:nvPr userDrawn="1"/>
        </p:nvSpPr>
        <p:spPr>
          <a:xfrm>
            <a:off x="421267" y="396577"/>
            <a:ext cx="1628133" cy="547688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defPPr>
              <a:defRPr lang="es-ES"/>
            </a:defPPr>
            <a:lvl1pPr marL="0" algn="l" defTabSz="816422" rtl="0" eaLnBrk="1" latinLnBrk="0" hangingPunct="1">
              <a:defRPr sz="2400" b="0" kern="1200">
                <a:solidFill>
                  <a:srgbClr val="FFFFFF"/>
                </a:solidFill>
                <a:latin typeface="Montserrat Regular"/>
                <a:ea typeface="+mn-ea"/>
                <a:cs typeface="Montserrat Regular"/>
              </a:defRPr>
            </a:lvl1pPr>
            <a:lvl2pPr marL="816422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844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266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688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2110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8532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954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1376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777D3D9-519F-8C46-812B-589694C95712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5621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Object 1" descr="preencoded.png"/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2131"/>
          <a:stretch/>
        </p:blipFill>
        <p:spPr>
          <a:xfrm>
            <a:off x="0" y="7433910"/>
            <a:ext cx="2876550" cy="2872140"/>
          </a:xfrm>
          <a:prstGeom prst="rect">
            <a:avLst/>
          </a:prstGeom>
        </p:spPr>
      </p:pic>
      <p:pic>
        <p:nvPicPr>
          <p:cNvPr id="27" name="Object 1" descr="preencoded.png"/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0" y="0"/>
            <a:ext cx="18307050" cy="2876550"/>
          </a:xfrm>
          <a:prstGeom prst="rect">
            <a:avLst/>
          </a:prstGeom>
        </p:spPr>
      </p:pic>
      <p:sp>
        <p:nvSpPr>
          <p:cNvPr id="48" name="Marcador de posición de imagen 3"/>
          <p:cNvSpPr>
            <a:spLocks noGrp="1"/>
          </p:cNvSpPr>
          <p:nvPr>
            <p:ph type="pic" sz="quarter" idx="26"/>
          </p:nvPr>
        </p:nvSpPr>
        <p:spPr>
          <a:xfrm>
            <a:off x="9580926" y="6741189"/>
            <a:ext cx="1800000" cy="1800000"/>
          </a:xfrm>
        </p:spPr>
        <p:txBody>
          <a:bodyPr/>
          <a:lstStyle/>
          <a:p>
            <a:endParaRPr lang="es-ES"/>
          </a:p>
        </p:txBody>
      </p:sp>
      <p:sp>
        <p:nvSpPr>
          <p:cNvPr id="49" name="Marcador de posición de imagen 3"/>
          <p:cNvSpPr>
            <a:spLocks noGrp="1" noChangeAspect="1"/>
          </p:cNvSpPr>
          <p:nvPr>
            <p:ph type="pic" sz="quarter" idx="27"/>
          </p:nvPr>
        </p:nvSpPr>
        <p:spPr>
          <a:xfrm>
            <a:off x="13522409" y="6741189"/>
            <a:ext cx="1800000" cy="1800000"/>
          </a:xfrm>
        </p:spPr>
        <p:txBody>
          <a:bodyPr/>
          <a:lstStyle/>
          <a:p>
            <a:endParaRPr lang="es-ES"/>
          </a:p>
        </p:txBody>
      </p:sp>
      <p:sp>
        <p:nvSpPr>
          <p:cNvPr id="47" name="Marcador de posición de imagen 3"/>
          <p:cNvSpPr>
            <a:spLocks noGrp="1"/>
          </p:cNvSpPr>
          <p:nvPr>
            <p:ph type="pic" sz="quarter" idx="25"/>
          </p:nvPr>
        </p:nvSpPr>
        <p:spPr>
          <a:xfrm>
            <a:off x="5568652" y="6741189"/>
            <a:ext cx="1800000" cy="1800000"/>
          </a:xfrm>
        </p:spPr>
        <p:txBody>
          <a:bodyPr/>
          <a:lstStyle/>
          <a:p>
            <a:endParaRPr lang="es-ES"/>
          </a:p>
        </p:txBody>
      </p:sp>
      <p:sp>
        <p:nvSpPr>
          <p:cNvPr id="4" name="Marcador de posición de imagen 3"/>
          <p:cNvSpPr>
            <a:spLocks noGrp="1"/>
          </p:cNvSpPr>
          <p:nvPr>
            <p:ph type="pic" sz="quarter" idx="24"/>
          </p:nvPr>
        </p:nvSpPr>
        <p:spPr>
          <a:xfrm>
            <a:off x="1566381" y="6741189"/>
            <a:ext cx="1800000" cy="1800000"/>
          </a:xfrm>
        </p:spPr>
        <p:txBody>
          <a:bodyPr/>
          <a:lstStyle/>
          <a:p>
            <a:endParaRPr lang="es-ES"/>
          </a:p>
        </p:txBody>
      </p:sp>
      <p:sp>
        <p:nvSpPr>
          <p:cNvPr id="22" name="Marcador de texto 3"/>
          <p:cNvSpPr>
            <a:spLocks noGrp="1"/>
          </p:cNvSpPr>
          <p:nvPr>
            <p:ph type="body" sz="quarter" idx="13"/>
          </p:nvPr>
        </p:nvSpPr>
        <p:spPr>
          <a:xfrm>
            <a:off x="986947" y="3767765"/>
            <a:ext cx="3632678" cy="1092200"/>
          </a:xfrm>
        </p:spPr>
        <p:txBody>
          <a:bodyPr>
            <a:normAutofit/>
          </a:bodyPr>
          <a:lstStyle>
            <a:lvl1pPr marL="0" indent="0">
              <a:buNone/>
              <a:defRPr sz="2700">
                <a:solidFill>
                  <a:srgbClr val="46BEFF"/>
                </a:solidFill>
                <a:latin typeface="Montserrat Regular"/>
                <a:cs typeface="Montserrat Regular"/>
              </a:defRPr>
            </a:lvl1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86946" y="611462"/>
            <a:ext cx="12801600" cy="1563201"/>
          </a:xfrm>
        </p:spPr>
        <p:txBody>
          <a:bodyPr>
            <a:normAutofit/>
          </a:bodyPr>
          <a:lstStyle>
            <a:lvl1pPr algn="l">
              <a:defRPr sz="4800">
                <a:solidFill>
                  <a:srgbClr val="FFFFFF"/>
                </a:solidFill>
                <a:latin typeface="Montserrat Extra Bold"/>
                <a:cs typeface="Montserrat Extra Bold"/>
              </a:defRPr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5" name="Marcador de texto 3"/>
          <p:cNvSpPr>
            <a:spLocks noGrp="1"/>
          </p:cNvSpPr>
          <p:nvPr>
            <p:ph type="body" sz="quarter" idx="19"/>
          </p:nvPr>
        </p:nvSpPr>
        <p:spPr>
          <a:xfrm>
            <a:off x="5010995" y="3767765"/>
            <a:ext cx="3609129" cy="1092200"/>
          </a:xfrm>
        </p:spPr>
        <p:txBody>
          <a:bodyPr>
            <a:normAutofit/>
          </a:bodyPr>
          <a:lstStyle>
            <a:lvl1pPr marL="0" indent="0">
              <a:buNone/>
              <a:defRPr sz="2700">
                <a:solidFill>
                  <a:srgbClr val="46BEFF"/>
                </a:solidFill>
                <a:latin typeface="Montserrat Regular"/>
                <a:cs typeface="Montserrat Regular"/>
              </a:defRPr>
            </a:lvl1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23" name="Marcador de texto 39"/>
          <p:cNvSpPr>
            <a:spLocks noGrp="1"/>
          </p:cNvSpPr>
          <p:nvPr>
            <p:ph type="body" sz="quarter" idx="14"/>
          </p:nvPr>
        </p:nvSpPr>
        <p:spPr>
          <a:xfrm>
            <a:off x="986946" y="5267590"/>
            <a:ext cx="3632679" cy="14160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001965"/>
                </a:solidFill>
                <a:latin typeface="Montserrat Regular"/>
                <a:cs typeface="Montserrat Regular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25" name="Marcador de texto 39"/>
          <p:cNvSpPr>
            <a:spLocks noGrp="1"/>
          </p:cNvSpPr>
          <p:nvPr>
            <p:ph type="body" sz="quarter" idx="16"/>
          </p:nvPr>
        </p:nvSpPr>
        <p:spPr>
          <a:xfrm>
            <a:off x="5001472" y="5267590"/>
            <a:ext cx="3619126" cy="14160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001965"/>
                </a:solidFill>
                <a:latin typeface="Montserrat Regular"/>
                <a:cs typeface="Montserrat Regular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3" name="Marcador de texto 3"/>
          <p:cNvSpPr>
            <a:spLocks noGrp="1"/>
          </p:cNvSpPr>
          <p:nvPr>
            <p:ph type="body" sz="quarter" idx="20"/>
          </p:nvPr>
        </p:nvSpPr>
        <p:spPr>
          <a:xfrm>
            <a:off x="9011495" y="3767765"/>
            <a:ext cx="3609130" cy="1092200"/>
          </a:xfrm>
        </p:spPr>
        <p:txBody>
          <a:bodyPr>
            <a:normAutofit/>
          </a:bodyPr>
          <a:lstStyle>
            <a:lvl1pPr marL="0" indent="0">
              <a:buNone/>
              <a:defRPr sz="2700">
                <a:solidFill>
                  <a:srgbClr val="46BEFF"/>
                </a:solidFill>
                <a:latin typeface="Montserrat Regular"/>
                <a:cs typeface="Montserrat Regular"/>
              </a:defRPr>
            </a:lvl1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4" name="Marcador de texto 39"/>
          <p:cNvSpPr>
            <a:spLocks noGrp="1"/>
          </p:cNvSpPr>
          <p:nvPr>
            <p:ph type="body" sz="quarter" idx="21"/>
          </p:nvPr>
        </p:nvSpPr>
        <p:spPr>
          <a:xfrm>
            <a:off x="9001970" y="5267590"/>
            <a:ext cx="3619127" cy="14160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001965"/>
                </a:solidFill>
                <a:latin typeface="Montserrat Regular"/>
                <a:cs typeface="Montserrat Regular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5" name="Marcador de texto 3"/>
          <p:cNvSpPr>
            <a:spLocks noGrp="1"/>
          </p:cNvSpPr>
          <p:nvPr>
            <p:ph type="body" sz="quarter" idx="22"/>
          </p:nvPr>
        </p:nvSpPr>
        <p:spPr>
          <a:xfrm>
            <a:off x="12943453" y="3756087"/>
            <a:ext cx="3677672" cy="1092200"/>
          </a:xfrm>
        </p:spPr>
        <p:txBody>
          <a:bodyPr>
            <a:normAutofit/>
          </a:bodyPr>
          <a:lstStyle>
            <a:lvl1pPr marL="0" indent="0">
              <a:buNone/>
              <a:defRPr sz="2700">
                <a:solidFill>
                  <a:srgbClr val="46BEFF"/>
                </a:solidFill>
                <a:latin typeface="Montserrat Regular"/>
                <a:cs typeface="Montserrat Regular"/>
              </a:defRPr>
            </a:lvl1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6" name="Marcador de texto 39"/>
          <p:cNvSpPr>
            <a:spLocks noGrp="1"/>
          </p:cNvSpPr>
          <p:nvPr>
            <p:ph type="body" sz="quarter" idx="23"/>
          </p:nvPr>
        </p:nvSpPr>
        <p:spPr>
          <a:xfrm>
            <a:off x="12933928" y="5255912"/>
            <a:ext cx="3687859" cy="14160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001965"/>
                </a:solidFill>
                <a:latin typeface="Montserrat Regular"/>
                <a:cs typeface="Montserrat Regular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pic>
        <p:nvPicPr>
          <p:cNvPr id="28" name="Object 2" descr="preencoded.png"/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171575" y="3407195"/>
            <a:ext cx="15449550" cy="38100"/>
          </a:xfrm>
          <a:prstGeom prst="rect">
            <a:avLst/>
          </a:prstGeom>
        </p:spPr>
      </p:pic>
      <p:pic>
        <p:nvPicPr>
          <p:cNvPr id="29" name="Object 3" descr="preencoded.png"/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171575" y="5138738"/>
            <a:ext cx="3448050" cy="19050"/>
          </a:xfrm>
          <a:prstGeom prst="rect">
            <a:avLst/>
          </a:prstGeom>
        </p:spPr>
      </p:pic>
      <p:pic>
        <p:nvPicPr>
          <p:cNvPr id="30" name="Object 4" descr="preencoded.png"/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9172575" y="5138738"/>
            <a:ext cx="3448050" cy="19050"/>
          </a:xfrm>
          <a:prstGeom prst="rect">
            <a:avLst/>
          </a:prstGeom>
        </p:spPr>
      </p:pic>
      <p:pic>
        <p:nvPicPr>
          <p:cNvPr id="31" name="Object 5" descr="preencoded.png"/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5172075" y="5138738"/>
            <a:ext cx="3448050" cy="19050"/>
          </a:xfrm>
          <a:prstGeom prst="rect">
            <a:avLst/>
          </a:prstGeom>
        </p:spPr>
      </p:pic>
      <p:pic>
        <p:nvPicPr>
          <p:cNvPr id="32" name="Object 6" descr="preencoded.png"/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3173075" y="5138738"/>
            <a:ext cx="3448050" cy="19050"/>
          </a:xfrm>
          <a:prstGeom prst="rect">
            <a:avLst/>
          </a:prstGeom>
        </p:spPr>
      </p:pic>
      <p:sp>
        <p:nvSpPr>
          <p:cNvPr id="2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13106400" y="9403780"/>
            <a:ext cx="4267200" cy="547688"/>
          </a:xfrm>
          <a:prstGeom prst="rect">
            <a:avLst/>
          </a:prstGeom>
        </p:spPr>
        <p:txBody>
          <a:bodyPr/>
          <a:lstStyle>
            <a:lvl1pPr algn="r">
              <a:defRPr sz="2400">
                <a:solidFill>
                  <a:srgbClr val="001965"/>
                </a:solidFill>
                <a:latin typeface="Montserrat Regular"/>
                <a:cs typeface="Montserrat Regular"/>
              </a:defRPr>
            </a:lvl1pPr>
          </a:lstStyle>
          <a:p>
            <a:fld id="{D777D3D9-519F-8C46-812B-589694C95712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0503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 (photo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ción de imagen 4"/>
          <p:cNvSpPr>
            <a:spLocks noGrp="1"/>
          </p:cNvSpPr>
          <p:nvPr>
            <p:ph type="pic" sz="quarter" idx="10"/>
          </p:nvPr>
        </p:nvSpPr>
        <p:spPr>
          <a:xfrm>
            <a:off x="2876550" y="0"/>
            <a:ext cx="4554538" cy="10287000"/>
          </a:xfrm>
        </p:spPr>
        <p:txBody>
          <a:bodyPr/>
          <a:lstStyle/>
          <a:p>
            <a:endParaRPr lang="es-ES"/>
          </a:p>
        </p:txBody>
      </p:sp>
      <p:pic>
        <p:nvPicPr>
          <p:cNvPr id="9" name="Object 2" descr="preencoded.png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2876550" cy="1030605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462412" y="3984621"/>
            <a:ext cx="9044139" cy="2043113"/>
          </a:xfrm>
        </p:spPr>
        <p:txBody>
          <a:bodyPr anchor="t"/>
          <a:lstStyle>
            <a:lvl1pPr algn="l">
              <a:lnSpc>
                <a:spcPct val="90000"/>
              </a:lnSpc>
              <a:defRPr sz="7100" b="0" cap="none">
                <a:solidFill>
                  <a:srgbClr val="001965"/>
                </a:solidFill>
                <a:latin typeface="Montserrat Extra Bold"/>
                <a:cs typeface="Montserrat Extra Bold"/>
              </a:defRPr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462412" y="5437733"/>
            <a:ext cx="8685949" cy="1239810"/>
          </a:xfrm>
        </p:spPr>
        <p:txBody>
          <a:bodyPr anchor="t"/>
          <a:lstStyle>
            <a:lvl1pPr marL="0" indent="0">
              <a:buNone/>
              <a:defRPr sz="3600">
                <a:solidFill>
                  <a:srgbClr val="001965"/>
                </a:solidFill>
                <a:latin typeface="Montserrat Regular"/>
                <a:cs typeface="Montserrat Regular"/>
              </a:defRPr>
            </a:lvl1pPr>
            <a:lvl2pPr marL="816422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32844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3pPr>
            <a:lvl4pPr marL="2449266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4pPr>
            <a:lvl5pPr marL="3265688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5pPr>
            <a:lvl6pPr marL="408211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6pPr>
            <a:lvl7pPr marL="4898532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7pPr>
            <a:lvl8pPr marL="571495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8pPr>
            <a:lvl9pPr marL="6531376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8" name="Marcador de número de diapositiva 5"/>
          <p:cNvSpPr txBox="1">
            <a:spLocks/>
          </p:cNvSpPr>
          <p:nvPr userDrawn="1"/>
        </p:nvSpPr>
        <p:spPr>
          <a:xfrm>
            <a:off x="421267" y="396577"/>
            <a:ext cx="1628133" cy="547688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defPPr>
              <a:defRPr lang="es-ES"/>
            </a:defPPr>
            <a:lvl1pPr marL="0" algn="l" defTabSz="816422" rtl="0" eaLnBrk="1" latinLnBrk="0" hangingPunct="1">
              <a:defRPr sz="2400" b="0" kern="1200">
                <a:solidFill>
                  <a:srgbClr val="FFFFFF"/>
                </a:solidFill>
                <a:latin typeface="Montserrat Regular"/>
                <a:ea typeface="+mn-ea"/>
                <a:cs typeface="Montserrat Regular"/>
              </a:defRPr>
            </a:lvl1pPr>
            <a:lvl2pPr marL="816422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844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266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688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2110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8532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954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1376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777D3D9-519F-8C46-812B-589694C95712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90722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Object 1" descr="preencoded.png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-19050" y="2838450"/>
            <a:ext cx="18307050" cy="7448550"/>
          </a:xfrm>
          <a:prstGeom prst="rect">
            <a:avLst/>
          </a:prstGeom>
        </p:spPr>
      </p:pic>
      <p:pic>
        <p:nvPicPr>
          <p:cNvPr id="32" name="Object 7" descr="Object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3173075" y="4559719"/>
            <a:ext cx="3448050" cy="19051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Marcador de texto 3"/>
          <p:cNvSpPr>
            <a:spLocks noGrp="1"/>
          </p:cNvSpPr>
          <p:nvPr>
            <p:ph type="body" sz="quarter" idx="13"/>
          </p:nvPr>
        </p:nvSpPr>
        <p:spPr>
          <a:xfrm>
            <a:off x="986947" y="3566561"/>
            <a:ext cx="3632678" cy="1092200"/>
          </a:xfrm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2700">
                <a:solidFill>
                  <a:srgbClr val="FFFFFF"/>
                </a:solidFill>
                <a:latin typeface="Montserrat Regular"/>
                <a:cs typeface="Montserrat Regular"/>
              </a:defRPr>
            </a:lvl1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86946" y="545766"/>
            <a:ext cx="12801600" cy="1563201"/>
          </a:xfrm>
        </p:spPr>
        <p:txBody>
          <a:bodyPr>
            <a:normAutofit/>
          </a:bodyPr>
          <a:lstStyle>
            <a:lvl1pPr algn="l">
              <a:defRPr sz="4800">
                <a:solidFill>
                  <a:srgbClr val="000090"/>
                </a:solidFill>
                <a:latin typeface="Montserrat Extra Bold"/>
                <a:cs typeface="Montserrat Extra Bold"/>
              </a:defRPr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5" name="Marcador de texto 3"/>
          <p:cNvSpPr>
            <a:spLocks noGrp="1"/>
          </p:cNvSpPr>
          <p:nvPr>
            <p:ph type="body" sz="quarter" idx="19"/>
          </p:nvPr>
        </p:nvSpPr>
        <p:spPr>
          <a:xfrm>
            <a:off x="5010995" y="3566561"/>
            <a:ext cx="3609129" cy="1092200"/>
          </a:xfrm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2700">
                <a:solidFill>
                  <a:srgbClr val="FFFFFF"/>
                </a:solidFill>
                <a:latin typeface="Montserrat Regular"/>
                <a:cs typeface="Montserrat Regular"/>
              </a:defRPr>
            </a:lvl1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23" name="Marcador de texto 39"/>
          <p:cNvSpPr>
            <a:spLocks noGrp="1"/>
          </p:cNvSpPr>
          <p:nvPr>
            <p:ph type="body" sz="quarter" idx="14"/>
          </p:nvPr>
        </p:nvSpPr>
        <p:spPr>
          <a:xfrm>
            <a:off x="1074257" y="5255089"/>
            <a:ext cx="3632679" cy="1416050"/>
          </a:xfrm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FFFFFF"/>
                </a:solidFill>
                <a:latin typeface="Montserrat Regular"/>
                <a:cs typeface="Montserrat Regular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25" name="Marcador de texto 39"/>
          <p:cNvSpPr>
            <a:spLocks noGrp="1"/>
          </p:cNvSpPr>
          <p:nvPr>
            <p:ph type="body" sz="quarter" idx="16"/>
          </p:nvPr>
        </p:nvSpPr>
        <p:spPr>
          <a:xfrm>
            <a:off x="5001472" y="5255089"/>
            <a:ext cx="3619126" cy="1416050"/>
          </a:xfrm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FFFFFF"/>
                </a:solidFill>
                <a:latin typeface="Montserrat Regular"/>
                <a:cs typeface="Montserrat Regular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3" name="Marcador de texto 3"/>
          <p:cNvSpPr>
            <a:spLocks noGrp="1"/>
          </p:cNvSpPr>
          <p:nvPr>
            <p:ph type="body" sz="quarter" idx="20"/>
          </p:nvPr>
        </p:nvSpPr>
        <p:spPr>
          <a:xfrm>
            <a:off x="9011495" y="3566561"/>
            <a:ext cx="3609130" cy="1092200"/>
          </a:xfrm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2700">
                <a:solidFill>
                  <a:srgbClr val="FFFFFF"/>
                </a:solidFill>
                <a:latin typeface="Montserrat Regular"/>
                <a:cs typeface="Montserrat Regular"/>
              </a:defRPr>
            </a:lvl1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4" name="Marcador de texto 39"/>
          <p:cNvSpPr>
            <a:spLocks noGrp="1"/>
          </p:cNvSpPr>
          <p:nvPr>
            <p:ph type="body" sz="quarter" idx="21"/>
          </p:nvPr>
        </p:nvSpPr>
        <p:spPr>
          <a:xfrm>
            <a:off x="9001970" y="5225415"/>
            <a:ext cx="3619127" cy="1416050"/>
          </a:xfrm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FFFFFF"/>
                </a:solidFill>
                <a:latin typeface="Montserrat Regular"/>
                <a:cs typeface="Montserrat Regular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5" name="Marcador de texto 3"/>
          <p:cNvSpPr>
            <a:spLocks noGrp="1"/>
          </p:cNvSpPr>
          <p:nvPr>
            <p:ph type="body" sz="quarter" idx="22"/>
          </p:nvPr>
        </p:nvSpPr>
        <p:spPr>
          <a:xfrm>
            <a:off x="12943453" y="3554883"/>
            <a:ext cx="3677672" cy="1092200"/>
          </a:xfrm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2700">
                <a:solidFill>
                  <a:srgbClr val="FFFFFF"/>
                </a:solidFill>
                <a:latin typeface="Montserrat Regular"/>
                <a:cs typeface="Montserrat Regular"/>
              </a:defRPr>
            </a:lvl1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6" name="Marcador de texto 39"/>
          <p:cNvSpPr>
            <a:spLocks noGrp="1"/>
          </p:cNvSpPr>
          <p:nvPr>
            <p:ph type="body" sz="quarter" idx="23"/>
          </p:nvPr>
        </p:nvSpPr>
        <p:spPr>
          <a:xfrm>
            <a:off x="12933928" y="5217640"/>
            <a:ext cx="3687859" cy="1416050"/>
          </a:xfrm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FFFFFF"/>
                </a:solidFill>
                <a:latin typeface="Montserrat Regular"/>
                <a:cs typeface="Montserrat Regular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pic>
        <p:nvPicPr>
          <p:cNvPr id="34" name="Object 3" descr="preencoded.png"/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171575" y="4559720"/>
            <a:ext cx="3448050" cy="19050"/>
          </a:xfrm>
          <a:prstGeom prst="rect">
            <a:avLst/>
          </a:prstGeom>
        </p:spPr>
      </p:pic>
      <p:pic>
        <p:nvPicPr>
          <p:cNvPr id="36" name="Object 4" descr="preencoded.png"/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9172575" y="4559720"/>
            <a:ext cx="3448050" cy="19050"/>
          </a:xfrm>
          <a:prstGeom prst="rect">
            <a:avLst/>
          </a:prstGeom>
        </p:spPr>
      </p:pic>
      <p:pic>
        <p:nvPicPr>
          <p:cNvPr id="37" name="Object 5" descr="preencoded.png"/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5172075" y="4559720"/>
            <a:ext cx="3448050" cy="19050"/>
          </a:xfrm>
          <a:prstGeom prst="rect">
            <a:avLst/>
          </a:prstGeom>
        </p:spPr>
      </p:pic>
      <p:pic>
        <p:nvPicPr>
          <p:cNvPr id="38" name="Object 6" descr="preencoded.png"/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3173075" y="4559720"/>
            <a:ext cx="3448050" cy="19050"/>
          </a:xfrm>
          <a:prstGeom prst="rect">
            <a:avLst/>
          </a:prstGeom>
        </p:spPr>
      </p:pic>
      <p:pic>
        <p:nvPicPr>
          <p:cNvPr id="39" name="Object 2" descr="preencoded.png"/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1171575" y="3407195"/>
            <a:ext cx="15449550" cy="38100"/>
          </a:xfrm>
          <a:prstGeom prst="rect">
            <a:avLst/>
          </a:prstGeom>
        </p:spPr>
      </p:pic>
      <p:pic>
        <p:nvPicPr>
          <p:cNvPr id="19" name="Object 7" descr="Object 7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0" y="7429500"/>
            <a:ext cx="2876550" cy="2857500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13106400" y="9403780"/>
            <a:ext cx="4267200" cy="547688"/>
          </a:xfrm>
          <a:prstGeom prst="rect">
            <a:avLst/>
          </a:prstGeom>
        </p:spPr>
        <p:txBody>
          <a:bodyPr/>
          <a:lstStyle>
            <a:lvl1pPr algn="r">
              <a:defRPr sz="2400">
                <a:solidFill>
                  <a:srgbClr val="FFFFFF"/>
                </a:solidFill>
                <a:latin typeface="Montserrat Regular"/>
                <a:cs typeface="Montserrat Regular"/>
              </a:defRPr>
            </a:lvl1pPr>
          </a:lstStyle>
          <a:p>
            <a:fld id="{D777D3D9-519F-8C46-812B-589694C95712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45396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ítulo 1"/>
          <p:cNvSpPr>
            <a:spLocks noGrp="1"/>
          </p:cNvSpPr>
          <p:nvPr>
            <p:ph type="ctrTitle"/>
          </p:nvPr>
        </p:nvSpPr>
        <p:spPr>
          <a:xfrm>
            <a:off x="776186" y="915451"/>
            <a:ext cx="11331882" cy="1879378"/>
          </a:xfrm>
        </p:spPr>
        <p:txBody>
          <a:bodyPr>
            <a:normAutofit/>
          </a:bodyPr>
          <a:lstStyle>
            <a:lvl1pPr algn="l">
              <a:defRPr sz="4800">
                <a:solidFill>
                  <a:srgbClr val="001965"/>
                </a:solidFill>
                <a:latin typeface="Montserrat Extra Bold"/>
                <a:cs typeface="Montserrat Extra Bold"/>
              </a:defRPr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pic>
        <p:nvPicPr>
          <p:cNvPr id="5" name="Object 1" descr="preencoded.png"/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2131"/>
          <a:stretch/>
        </p:blipFill>
        <p:spPr>
          <a:xfrm>
            <a:off x="0" y="7433910"/>
            <a:ext cx="2876550" cy="2872140"/>
          </a:xfrm>
          <a:prstGeom prst="rect">
            <a:avLst/>
          </a:prstGeom>
        </p:spPr>
      </p:pic>
      <p:sp>
        <p:nvSpPr>
          <p:cNvPr id="6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13106400" y="9403780"/>
            <a:ext cx="4267200" cy="547688"/>
          </a:xfrm>
          <a:prstGeom prst="rect">
            <a:avLst/>
          </a:prstGeom>
        </p:spPr>
        <p:txBody>
          <a:bodyPr/>
          <a:lstStyle>
            <a:lvl1pPr algn="r">
              <a:defRPr sz="2400">
                <a:solidFill>
                  <a:srgbClr val="001965"/>
                </a:solidFill>
                <a:latin typeface="Montserrat Regular"/>
                <a:cs typeface="Montserrat Regular"/>
              </a:defRPr>
            </a:lvl1pPr>
          </a:lstStyle>
          <a:p>
            <a:fld id="{D777D3D9-519F-8C46-812B-589694C95712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60543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1" descr="preencoded.png"/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2131"/>
          <a:stretch/>
        </p:blipFill>
        <p:spPr>
          <a:xfrm>
            <a:off x="0" y="7433910"/>
            <a:ext cx="2876550" cy="2872140"/>
          </a:xfrm>
          <a:prstGeom prst="rect">
            <a:avLst/>
          </a:prstGeom>
        </p:spPr>
      </p:pic>
      <p:sp>
        <p:nvSpPr>
          <p:cNvPr id="2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13106400" y="9403780"/>
            <a:ext cx="4267200" cy="547688"/>
          </a:xfrm>
          <a:prstGeom prst="rect">
            <a:avLst/>
          </a:prstGeom>
        </p:spPr>
        <p:txBody>
          <a:bodyPr/>
          <a:lstStyle>
            <a:lvl1pPr algn="r">
              <a:defRPr sz="2400">
                <a:solidFill>
                  <a:srgbClr val="001965"/>
                </a:solidFill>
                <a:latin typeface="Montserrat Regular"/>
                <a:cs typeface="Montserrat Regular"/>
              </a:defRPr>
            </a:lvl1pPr>
          </a:lstStyle>
          <a:p>
            <a:fld id="{D777D3D9-519F-8C46-812B-589694C95712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0708670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2 (photo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ción de imagen 4"/>
          <p:cNvSpPr>
            <a:spLocks noGrp="1"/>
          </p:cNvSpPr>
          <p:nvPr>
            <p:ph type="pic" sz="quarter" idx="10"/>
          </p:nvPr>
        </p:nvSpPr>
        <p:spPr>
          <a:xfrm>
            <a:off x="2835275" y="0"/>
            <a:ext cx="4579938" cy="10287000"/>
          </a:xfrm>
        </p:spPr>
        <p:txBody>
          <a:bodyPr/>
          <a:lstStyle/>
          <a:p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462412" y="3984621"/>
            <a:ext cx="9044139" cy="2043113"/>
          </a:xfrm>
        </p:spPr>
        <p:txBody>
          <a:bodyPr anchor="t"/>
          <a:lstStyle>
            <a:lvl1pPr algn="l">
              <a:lnSpc>
                <a:spcPct val="90000"/>
              </a:lnSpc>
              <a:defRPr sz="7100" b="0" cap="none">
                <a:solidFill>
                  <a:srgbClr val="46BEFF"/>
                </a:solidFill>
                <a:latin typeface="Montserrat Extra Bold"/>
                <a:cs typeface="Montserrat Extra Bold"/>
              </a:defRPr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462412" y="5638253"/>
            <a:ext cx="8685949" cy="1239810"/>
          </a:xfrm>
        </p:spPr>
        <p:txBody>
          <a:bodyPr anchor="t"/>
          <a:lstStyle>
            <a:lvl1pPr marL="0" indent="0">
              <a:buNone/>
              <a:defRPr sz="3600">
                <a:solidFill>
                  <a:srgbClr val="001965"/>
                </a:solidFill>
                <a:latin typeface="Montserrat Regular"/>
                <a:cs typeface="Montserrat Regular"/>
              </a:defRPr>
            </a:lvl1pPr>
            <a:lvl2pPr marL="816422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32844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3pPr>
            <a:lvl4pPr marL="2449266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4pPr>
            <a:lvl5pPr marL="3265688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5pPr>
            <a:lvl6pPr marL="408211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6pPr>
            <a:lvl7pPr marL="4898532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7pPr>
            <a:lvl8pPr marL="571495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8pPr>
            <a:lvl9pPr marL="6531376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pic>
        <p:nvPicPr>
          <p:cNvPr id="6" name="Object 2" descr="preencoded.png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-24294" y="0"/>
            <a:ext cx="2876550" cy="10306050"/>
          </a:xfrm>
          <a:prstGeom prst="rect">
            <a:avLst/>
          </a:prstGeom>
        </p:spPr>
      </p:pic>
      <p:sp>
        <p:nvSpPr>
          <p:cNvPr id="8" name="Marcador de número de diapositiva 5"/>
          <p:cNvSpPr txBox="1">
            <a:spLocks/>
          </p:cNvSpPr>
          <p:nvPr userDrawn="1"/>
        </p:nvSpPr>
        <p:spPr>
          <a:xfrm>
            <a:off x="421267" y="396577"/>
            <a:ext cx="1628133" cy="547688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defPPr>
              <a:defRPr lang="es-ES"/>
            </a:defPPr>
            <a:lvl1pPr marL="0" algn="l" defTabSz="816422" rtl="0" eaLnBrk="1" latinLnBrk="0" hangingPunct="1">
              <a:defRPr sz="2400" b="0" kern="1200">
                <a:solidFill>
                  <a:srgbClr val="FFFFFF"/>
                </a:solidFill>
                <a:latin typeface="Montserrat Regular"/>
                <a:ea typeface="+mn-ea"/>
                <a:cs typeface="Montserrat Regular"/>
              </a:defRPr>
            </a:lvl1pPr>
            <a:lvl2pPr marL="816422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844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266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688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2110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8532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954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1376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777D3D9-519F-8C46-812B-589694C95712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7993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1">
    <p:bg>
      <p:bgPr>
        <a:solidFill>
          <a:srgbClr val="46B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458374" y="5357093"/>
            <a:ext cx="11592398" cy="2628900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solidFill>
                  <a:schemeClr val="bg1"/>
                </a:solidFill>
                <a:latin typeface="Montserrat Regular"/>
                <a:cs typeface="Montserrat Regular"/>
              </a:defRPr>
            </a:lvl1pPr>
            <a:lvl2pPr marL="816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2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458374" y="3477715"/>
            <a:ext cx="11734800" cy="1879378"/>
          </a:xfrm>
        </p:spPr>
        <p:txBody>
          <a:bodyPr>
            <a:normAutofit/>
          </a:bodyPr>
          <a:lstStyle>
            <a:lvl1pPr algn="l">
              <a:defRPr sz="7100">
                <a:solidFill>
                  <a:schemeClr val="bg1"/>
                </a:solidFill>
                <a:latin typeface="Montserrat Extra Bold"/>
                <a:cs typeface="Montserrat Extra Bold"/>
              </a:defRPr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pic>
        <p:nvPicPr>
          <p:cNvPr id="7" name="Object 1" descr="preencoded.png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2876550" cy="10306050"/>
          </a:xfrm>
          <a:prstGeom prst="rect">
            <a:avLst/>
          </a:prstGeom>
        </p:spPr>
      </p:pic>
      <p:sp>
        <p:nvSpPr>
          <p:cNvPr id="6" name="Marcador de número de diapositiva 5"/>
          <p:cNvSpPr txBox="1">
            <a:spLocks/>
          </p:cNvSpPr>
          <p:nvPr userDrawn="1"/>
        </p:nvSpPr>
        <p:spPr>
          <a:xfrm>
            <a:off x="421267" y="396577"/>
            <a:ext cx="1628133" cy="547688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defPPr>
              <a:defRPr lang="es-ES"/>
            </a:defPPr>
            <a:lvl1pPr marL="0" algn="l" defTabSz="816422" rtl="0" eaLnBrk="1" latinLnBrk="0" hangingPunct="1">
              <a:defRPr sz="2400" b="0" kern="1200">
                <a:solidFill>
                  <a:srgbClr val="FFFFFF"/>
                </a:solidFill>
                <a:latin typeface="Montserrat Regular"/>
                <a:ea typeface="+mn-ea"/>
                <a:cs typeface="Montserrat Regular"/>
              </a:defRPr>
            </a:lvl1pPr>
            <a:lvl2pPr marL="816422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844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266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688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2110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8532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954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1376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777D3D9-519F-8C46-812B-589694C95712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7308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ción de imagen 4"/>
          <p:cNvSpPr>
            <a:spLocks noGrp="1"/>
          </p:cNvSpPr>
          <p:nvPr>
            <p:ph type="pic" sz="quarter" idx="10"/>
          </p:nvPr>
        </p:nvSpPr>
        <p:spPr>
          <a:xfrm>
            <a:off x="2876550" y="0"/>
            <a:ext cx="5143500" cy="10287000"/>
          </a:xfrm>
        </p:spPr>
        <p:txBody>
          <a:bodyPr/>
          <a:lstStyle/>
          <a:p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487566" y="1600145"/>
            <a:ext cx="8800434" cy="1714500"/>
          </a:xfrm>
        </p:spPr>
        <p:txBody>
          <a:bodyPr>
            <a:normAutofit/>
          </a:bodyPr>
          <a:lstStyle>
            <a:lvl1pPr algn="l">
              <a:lnSpc>
                <a:spcPct val="70000"/>
              </a:lnSpc>
              <a:defRPr sz="4800">
                <a:solidFill>
                  <a:srgbClr val="46BEFF"/>
                </a:solidFill>
                <a:latin typeface="Montserrat Extra Bold"/>
                <a:cs typeface="Montserrat Extra Bold"/>
              </a:defRPr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541848" y="3086684"/>
            <a:ext cx="6886010" cy="4190261"/>
          </a:xfrm>
        </p:spPr>
        <p:txBody>
          <a:bodyPr>
            <a:noAutofit/>
          </a:bodyPr>
          <a:lstStyle>
            <a:lvl1pPr>
              <a:defRPr sz="3600">
                <a:solidFill>
                  <a:srgbClr val="001965"/>
                </a:solidFill>
                <a:latin typeface="Montserrat Regular"/>
                <a:cs typeface="Montserrat Regular"/>
              </a:defRPr>
            </a:lvl1pPr>
            <a:lvl2pPr>
              <a:defRPr sz="3200">
                <a:solidFill>
                  <a:srgbClr val="001965"/>
                </a:solidFill>
                <a:latin typeface="Montserrat Regular"/>
                <a:cs typeface="Montserrat Regular"/>
              </a:defRPr>
            </a:lvl2pPr>
            <a:lvl3pPr>
              <a:defRPr sz="2400">
                <a:solidFill>
                  <a:srgbClr val="001965"/>
                </a:solidFill>
                <a:latin typeface="Montserrat Regular"/>
                <a:cs typeface="Montserrat Regular"/>
              </a:defRPr>
            </a:lvl3pPr>
            <a:lvl4pPr>
              <a:defRPr sz="1800">
                <a:solidFill>
                  <a:srgbClr val="001965"/>
                </a:solidFill>
                <a:latin typeface="Montserrat Regular"/>
                <a:cs typeface="Montserrat Regular"/>
              </a:defRPr>
            </a:lvl4pPr>
            <a:lvl5pPr>
              <a:defRPr sz="1800">
                <a:solidFill>
                  <a:srgbClr val="001965"/>
                </a:solidFill>
                <a:latin typeface="Montserrat Regular"/>
                <a:cs typeface="Montserrat Regular"/>
              </a:defRPr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pic>
        <p:nvPicPr>
          <p:cNvPr id="10" name="Object 1" descr="preencoded.png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2876550" cy="10306050"/>
          </a:xfrm>
          <a:prstGeom prst="rect">
            <a:avLst/>
          </a:prstGeom>
        </p:spPr>
      </p:pic>
      <p:sp>
        <p:nvSpPr>
          <p:cNvPr id="8" name="Marcador de número de diapositiva 5"/>
          <p:cNvSpPr txBox="1">
            <a:spLocks/>
          </p:cNvSpPr>
          <p:nvPr userDrawn="1"/>
        </p:nvSpPr>
        <p:spPr>
          <a:xfrm>
            <a:off x="421267" y="396577"/>
            <a:ext cx="1628133" cy="547688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defPPr>
              <a:defRPr lang="es-ES"/>
            </a:defPPr>
            <a:lvl1pPr marL="0" algn="l" defTabSz="816422" rtl="0" eaLnBrk="1" latinLnBrk="0" hangingPunct="1">
              <a:defRPr sz="2400" b="0" kern="1200">
                <a:solidFill>
                  <a:srgbClr val="FFFFFF"/>
                </a:solidFill>
                <a:latin typeface="Montserrat Regular"/>
                <a:ea typeface="+mn-ea"/>
                <a:cs typeface="Montserrat Regular"/>
              </a:defRPr>
            </a:lvl1pPr>
            <a:lvl2pPr marL="816422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844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266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688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2110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8532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954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1376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777D3D9-519F-8C46-812B-589694C95712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9697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solidFill>
          <a:srgbClr val="0019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ción de imagen 4"/>
          <p:cNvSpPr>
            <a:spLocks noGrp="1"/>
          </p:cNvSpPr>
          <p:nvPr>
            <p:ph type="pic" sz="quarter" idx="10"/>
          </p:nvPr>
        </p:nvSpPr>
        <p:spPr>
          <a:xfrm>
            <a:off x="2876550" y="0"/>
            <a:ext cx="4572000" cy="10287000"/>
          </a:xfrm>
        </p:spPr>
        <p:txBody>
          <a:bodyPr/>
          <a:lstStyle/>
          <a:p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772835" y="2652384"/>
            <a:ext cx="5740936" cy="1714500"/>
          </a:xfrm>
        </p:spPr>
        <p:txBody>
          <a:bodyPr>
            <a:normAutofit/>
          </a:bodyPr>
          <a:lstStyle>
            <a:lvl1pPr algn="l">
              <a:defRPr sz="4800">
                <a:solidFill>
                  <a:schemeClr val="bg1"/>
                </a:solidFill>
                <a:latin typeface="Montserrat Extra Bold"/>
                <a:cs typeface="Montserrat Extra Bold"/>
              </a:defRPr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772835" y="5170404"/>
            <a:ext cx="8077200" cy="4205616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  <a:latin typeface="Montserrat Regular"/>
                <a:cs typeface="Montserrat Regular"/>
              </a:defRPr>
            </a:lvl1pPr>
            <a:lvl2pPr marL="816422" indent="0">
              <a:buNone/>
              <a:defRPr sz="4300"/>
            </a:lvl2pPr>
            <a:lvl3pPr marL="1632844" indent="0">
              <a:buNone/>
              <a:defRPr sz="3600"/>
            </a:lvl3pPr>
            <a:lvl4pPr marL="2449266" indent="0">
              <a:buNone/>
              <a:defRPr sz="3200"/>
            </a:lvl4pPr>
            <a:lvl5pPr marL="3265688" indent="0">
              <a:buNone/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pic>
        <p:nvPicPr>
          <p:cNvPr id="11" name="Object 2" descr="preencoded.png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2876550" cy="10306050"/>
          </a:xfrm>
          <a:prstGeom prst="rect">
            <a:avLst/>
          </a:prstGeom>
        </p:spPr>
      </p:pic>
      <p:sp>
        <p:nvSpPr>
          <p:cNvPr id="12" name="Marcador de número de diapositiva 5"/>
          <p:cNvSpPr txBox="1">
            <a:spLocks/>
          </p:cNvSpPr>
          <p:nvPr userDrawn="1"/>
        </p:nvSpPr>
        <p:spPr>
          <a:xfrm>
            <a:off x="421267" y="396577"/>
            <a:ext cx="1628133" cy="547688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defPPr>
              <a:defRPr lang="es-ES"/>
            </a:defPPr>
            <a:lvl1pPr marL="0" algn="l" defTabSz="816422" rtl="0" eaLnBrk="1" latinLnBrk="0" hangingPunct="1">
              <a:defRPr sz="2400" b="0" kern="1200">
                <a:solidFill>
                  <a:srgbClr val="FFFFFF"/>
                </a:solidFill>
                <a:latin typeface="Montserrat Regular"/>
                <a:ea typeface="+mn-ea"/>
                <a:cs typeface="Montserrat Regular"/>
              </a:defRPr>
            </a:lvl1pPr>
            <a:lvl2pPr marL="816422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844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266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688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2110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8532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954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1376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777D3D9-519F-8C46-812B-589694C95712}" type="slidenum">
              <a:rPr lang="es-ES" smtClean="0">
                <a:solidFill>
                  <a:srgbClr val="001965"/>
                </a:solidFill>
              </a:rPr>
              <a:pPr/>
              <a:t>‹#›</a:t>
            </a:fld>
            <a:endParaRPr lang="es-ES">
              <a:solidFill>
                <a:srgbClr val="0019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358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imagen 2"/>
          <p:cNvSpPr>
            <a:spLocks noGrp="1"/>
          </p:cNvSpPr>
          <p:nvPr>
            <p:ph type="pic" sz="quarter" idx="14"/>
          </p:nvPr>
        </p:nvSpPr>
        <p:spPr>
          <a:xfrm>
            <a:off x="2876550" y="0"/>
            <a:ext cx="4719638" cy="10306050"/>
          </a:xfrm>
        </p:spPr>
        <p:txBody>
          <a:bodyPr/>
          <a:lstStyle/>
          <a:p>
            <a:endParaRPr lang="es-ES"/>
          </a:p>
        </p:txBody>
      </p:sp>
      <p:pic>
        <p:nvPicPr>
          <p:cNvPr id="11" name="Object 2" descr="preencoded.png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2876550" cy="10306050"/>
          </a:xfrm>
          <a:prstGeom prst="rect">
            <a:avLst/>
          </a:prstGeom>
        </p:spPr>
      </p:pic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8772835" y="3824760"/>
            <a:ext cx="8077200" cy="1714500"/>
          </a:xfrm>
        </p:spPr>
        <p:txBody>
          <a:bodyPr>
            <a:normAutofit/>
          </a:bodyPr>
          <a:lstStyle>
            <a:lvl1pPr algn="l">
              <a:defRPr sz="4800">
                <a:solidFill>
                  <a:srgbClr val="001965"/>
                </a:solidFill>
                <a:latin typeface="Montserrat Extra Bold"/>
                <a:cs typeface="Montserrat Extra Bold"/>
              </a:defRPr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13" name="Marcador de contenido 3"/>
          <p:cNvSpPr>
            <a:spLocks noGrp="1"/>
          </p:cNvSpPr>
          <p:nvPr>
            <p:ph sz="half" idx="2"/>
          </p:nvPr>
        </p:nvSpPr>
        <p:spPr>
          <a:xfrm>
            <a:off x="8772834" y="5539260"/>
            <a:ext cx="8077200" cy="4205616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1965"/>
                </a:solidFill>
                <a:latin typeface="Montserrat Regular"/>
                <a:cs typeface="Montserrat Regular"/>
              </a:defRPr>
            </a:lvl1pPr>
            <a:lvl2pPr marL="816422" indent="0">
              <a:buNone/>
              <a:defRPr sz="4300"/>
            </a:lvl2pPr>
            <a:lvl3pPr marL="1632844" indent="0">
              <a:buNone/>
              <a:defRPr sz="3600"/>
            </a:lvl3pPr>
            <a:lvl4pPr marL="2449266" indent="0">
              <a:buNone/>
              <a:defRPr sz="3200"/>
            </a:lvl4pPr>
            <a:lvl5pPr marL="3265688" indent="0">
              <a:buNone/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sz="quarter" idx="13"/>
          </p:nvPr>
        </p:nvSpPr>
        <p:spPr>
          <a:xfrm>
            <a:off x="917193" y="1364151"/>
            <a:ext cx="6132895" cy="1713855"/>
          </a:xfr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buNone/>
              <a:defRPr sz="5300">
                <a:solidFill>
                  <a:srgbClr val="FFFFFF"/>
                </a:solidFill>
                <a:latin typeface="Montserrat Extra Bold"/>
                <a:cs typeface="Montserrat Extra Bold"/>
              </a:defRPr>
            </a:lvl1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14" name="Marcador de número de diapositiva 5"/>
          <p:cNvSpPr txBox="1">
            <a:spLocks/>
          </p:cNvSpPr>
          <p:nvPr userDrawn="1"/>
        </p:nvSpPr>
        <p:spPr>
          <a:xfrm>
            <a:off x="421267" y="396577"/>
            <a:ext cx="1628133" cy="547688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defPPr>
              <a:defRPr lang="es-ES"/>
            </a:defPPr>
            <a:lvl1pPr marL="0" algn="l" defTabSz="816422" rtl="0" eaLnBrk="1" latinLnBrk="0" hangingPunct="1">
              <a:defRPr sz="2400" b="0" kern="1200">
                <a:solidFill>
                  <a:srgbClr val="FFFFFF"/>
                </a:solidFill>
                <a:latin typeface="Montserrat Regular"/>
                <a:ea typeface="+mn-ea"/>
                <a:cs typeface="Montserrat Regular"/>
              </a:defRPr>
            </a:lvl1pPr>
            <a:lvl2pPr marL="816422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844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266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688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2110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8532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954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1376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777D3D9-519F-8C46-812B-589694C95712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2042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imagen 2"/>
          <p:cNvSpPr>
            <a:spLocks noGrp="1"/>
          </p:cNvSpPr>
          <p:nvPr>
            <p:ph type="pic" sz="quarter" idx="11"/>
          </p:nvPr>
        </p:nvSpPr>
        <p:spPr>
          <a:xfrm>
            <a:off x="2876550" y="0"/>
            <a:ext cx="5413375" cy="10306050"/>
          </a:xfrm>
        </p:spPr>
        <p:txBody>
          <a:bodyPr/>
          <a:lstStyle/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0"/>
          </p:nvPr>
        </p:nvSpPr>
        <p:spPr>
          <a:xfrm>
            <a:off x="8943898" y="4568971"/>
            <a:ext cx="8424862" cy="1092200"/>
          </a:xfrm>
        </p:spPr>
        <p:txBody>
          <a:bodyPr>
            <a:noAutofit/>
          </a:bodyPr>
          <a:lstStyle>
            <a:lvl1pPr marL="0" indent="0">
              <a:buNone/>
              <a:defRPr sz="3600">
                <a:solidFill>
                  <a:srgbClr val="001965"/>
                </a:solidFill>
                <a:latin typeface="Montserrat Regular"/>
                <a:cs typeface="Montserrat Regular"/>
              </a:defRPr>
            </a:lvl1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20" name="Título 1"/>
          <p:cNvSpPr>
            <a:spLocks noGrp="1"/>
          </p:cNvSpPr>
          <p:nvPr>
            <p:ph type="ctrTitle"/>
          </p:nvPr>
        </p:nvSpPr>
        <p:spPr>
          <a:xfrm>
            <a:off x="8960179" y="2689593"/>
            <a:ext cx="9327821" cy="1879378"/>
          </a:xfrm>
        </p:spPr>
        <p:txBody>
          <a:bodyPr>
            <a:normAutofit/>
          </a:bodyPr>
          <a:lstStyle>
            <a:lvl1pPr algn="l">
              <a:defRPr sz="4800">
                <a:solidFill>
                  <a:srgbClr val="3366FF"/>
                </a:solidFill>
                <a:latin typeface="Montserrat Extra Bold"/>
                <a:cs typeface="Montserrat Extra Bold"/>
              </a:defRPr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21" name="Marcador de contenido 3"/>
          <p:cNvSpPr>
            <a:spLocks noGrp="1"/>
          </p:cNvSpPr>
          <p:nvPr>
            <p:ph sz="half" idx="2"/>
          </p:nvPr>
        </p:nvSpPr>
        <p:spPr>
          <a:xfrm>
            <a:off x="8960179" y="5326692"/>
            <a:ext cx="8077200" cy="4205616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1965"/>
                </a:solidFill>
                <a:latin typeface="Montserrat Regular"/>
                <a:cs typeface="Montserrat Regular"/>
              </a:defRPr>
            </a:lvl1pPr>
            <a:lvl2pPr marL="816422" indent="0">
              <a:buNone/>
              <a:defRPr sz="4300"/>
            </a:lvl2pPr>
            <a:lvl3pPr marL="1632844" indent="0">
              <a:buNone/>
              <a:defRPr sz="3600"/>
            </a:lvl3pPr>
            <a:lvl4pPr marL="2449266" indent="0">
              <a:buNone/>
              <a:defRPr sz="3200"/>
            </a:lvl4pPr>
            <a:lvl5pPr marL="3265688" indent="0">
              <a:buNone/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pic>
        <p:nvPicPr>
          <p:cNvPr id="9" name="Object 2" descr="preencoded.png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2876550" cy="10306050"/>
          </a:xfrm>
          <a:prstGeom prst="rect">
            <a:avLst/>
          </a:prstGeom>
        </p:spPr>
      </p:pic>
      <p:sp>
        <p:nvSpPr>
          <p:cNvPr id="10" name="Marcador de número de diapositiva 5"/>
          <p:cNvSpPr txBox="1">
            <a:spLocks/>
          </p:cNvSpPr>
          <p:nvPr userDrawn="1"/>
        </p:nvSpPr>
        <p:spPr>
          <a:xfrm>
            <a:off x="421267" y="396577"/>
            <a:ext cx="1628133" cy="547688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defPPr>
              <a:defRPr lang="es-ES"/>
            </a:defPPr>
            <a:lvl1pPr marL="0" algn="l" defTabSz="816422" rtl="0" eaLnBrk="1" latinLnBrk="0" hangingPunct="1">
              <a:defRPr sz="2400" b="0" kern="1200">
                <a:solidFill>
                  <a:srgbClr val="FFFFFF"/>
                </a:solidFill>
                <a:latin typeface="Montserrat Regular"/>
                <a:ea typeface="+mn-ea"/>
                <a:cs typeface="Montserrat Regular"/>
              </a:defRPr>
            </a:lvl1pPr>
            <a:lvl2pPr marL="816422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844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266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688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2110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8532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954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1376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777D3D9-519F-8C46-812B-589694C95712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6616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1" descr="preencoded.png"/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2131"/>
          <a:stretch/>
        </p:blipFill>
        <p:spPr>
          <a:xfrm>
            <a:off x="0" y="7433910"/>
            <a:ext cx="2876550" cy="2872140"/>
          </a:xfrm>
          <a:prstGeom prst="rect">
            <a:avLst/>
          </a:prstGeom>
        </p:spPr>
      </p:pic>
      <p:sp>
        <p:nvSpPr>
          <p:cNvPr id="38" name="Título 37"/>
          <p:cNvSpPr>
            <a:spLocks noGrp="1"/>
          </p:cNvSpPr>
          <p:nvPr>
            <p:ph type="title"/>
          </p:nvPr>
        </p:nvSpPr>
        <p:spPr>
          <a:xfrm>
            <a:off x="1558446" y="4935860"/>
            <a:ext cx="4238625" cy="499910"/>
          </a:xfrm>
        </p:spPr>
        <p:txBody>
          <a:bodyPr>
            <a:normAutofit/>
          </a:bodyPr>
          <a:lstStyle>
            <a:lvl1pPr algn="l">
              <a:defRPr sz="2700">
                <a:solidFill>
                  <a:srgbClr val="001965"/>
                </a:solidFill>
                <a:latin typeface="Montserrat Extra Bold"/>
                <a:cs typeface="Montserrat Extra Bold"/>
              </a:defRPr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40" name="Marcador de texto 39"/>
          <p:cNvSpPr>
            <a:spLocks noGrp="1"/>
          </p:cNvSpPr>
          <p:nvPr>
            <p:ph type="body" sz="quarter" idx="13"/>
          </p:nvPr>
        </p:nvSpPr>
        <p:spPr>
          <a:xfrm>
            <a:off x="1542165" y="5625751"/>
            <a:ext cx="2867025" cy="14160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001965"/>
                </a:solidFill>
                <a:latin typeface="Montserrat Regular"/>
                <a:cs typeface="Montserrat Regular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19" name="Marcador de número de diapositiva 5"/>
          <p:cNvSpPr txBox="1">
            <a:spLocks/>
          </p:cNvSpPr>
          <p:nvPr userDrawn="1"/>
        </p:nvSpPr>
        <p:spPr>
          <a:xfrm>
            <a:off x="421267" y="396577"/>
            <a:ext cx="1628133" cy="547688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defPPr>
              <a:defRPr lang="es-ES"/>
            </a:defPPr>
            <a:lvl1pPr marL="0" algn="l" defTabSz="816422" rtl="0" eaLnBrk="1" latinLnBrk="0" hangingPunct="1">
              <a:defRPr sz="2400" b="0" kern="1200">
                <a:solidFill>
                  <a:srgbClr val="FFFFFF"/>
                </a:solidFill>
                <a:latin typeface="Montserrat Regular"/>
                <a:ea typeface="+mn-ea"/>
                <a:cs typeface="Montserrat Regular"/>
              </a:defRPr>
            </a:lvl1pPr>
            <a:lvl2pPr marL="816422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844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266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688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2110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8532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954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1376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777D3D9-519F-8C46-812B-589694C95712}" type="slidenum">
              <a:rPr lang="es-ES" smtClean="0">
                <a:solidFill>
                  <a:srgbClr val="001965"/>
                </a:solidFill>
              </a:rPr>
              <a:pPr/>
              <a:t>‹#›</a:t>
            </a:fld>
            <a:endParaRPr lang="es-ES">
              <a:solidFill>
                <a:srgbClr val="001965"/>
              </a:solidFill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4"/>
          </p:nvPr>
        </p:nvSpPr>
        <p:spPr>
          <a:xfrm>
            <a:off x="1704975" y="1622425"/>
            <a:ext cx="14969119" cy="1317625"/>
          </a:xfrm>
        </p:spPr>
        <p:txBody>
          <a:bodyPr/>
          <a:lstStyle>
            <a:lvl1pPr marL="0" indent="0">
              <a:buNone/>
              <a:defRPr>
                <a:solidFill>
                  <a:srgbClr val="46BEFF"/>
                </a:solidFill>
                <a:latin typeface="Montserrat Extra Bold"/>
                <a:cs typeface="Montserrat Extra Bold"/>
              </a:defRPr>
            </a:lvl1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843627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914400" y="411957"/>
            <a:ext cx="16459200" cy="1714500"/>
          </a:xfrm>
          <a:prstGeom prst="rect">
            <a:avLst/>
          </a:prstGeom>
        </p:spPr>
        <p:txBody>
          <a:bodyPr vert="horz" lIns="163284" tIns="81642" rIns="163284" bIns="81642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14400" y="2400301"/>
            <a:ext cx="16459200" cy="6788945"/>
          </a:xfrm>
          <a:prstGeom prst="rect">
            <a:avLst/>
          </a:prstGeom>
        </p:spPr>
        <p:txBody>
          <a:bodyPr vert="horz" lIns="163284" tIns="81642" rIns="163284" bIns="81642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365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86" r:id="rId3"/>
    <p:sldLayoutId id="2147483687" r:id="rId4"/>
    <p:sldLayoutId id="2147483650" r:id="rId5"/>
    <p:sldLayoutId id="2147483652" r:id="rId6"/>
    <p:sldLayoutId id="2147483660" r:id="rId7"/>
    <p:sldLayoutId id="2147483674" r:id="rId8"/>
    <p:sldLayoutId id="2147483661" r:id="rId9"/>
    <p:sldLayoutId id="2147483654" r:id="rId10"/>
    <p:sldLayoutId id="2147483655" r:id="rId11"/>
    <p:sldLayoutId id="2147483676" r:id="rId12"/>
    <p:sldLayoutId id="2147483678" r:id="rId13"/>
    <p:sldLayoutId id="2147483677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75" r:id="rId22"/>
  </p:sldLayoutIdLst>
  <p:hf hdr="0" ftr="0" dt="0"/>
  <p:txStyles>
    <p:titleStyle>
      <a:lvl1pPr algn="ctr" defTabSz="816422" rtl="0" eaLnBrk="1" latinLnBrk="0" hangingPunct="1">
        <a:spcBef>
          <a:spcPct val="0"/>
        </a:spcBef>
        <a:buNone/>
        <a:defRPr sz="7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12317" indent="-612317" algn="l" defTabSz="816422" rtl="0" eaLnBrk="1" latinLnBrk="0" hangingPunct="1">
        <a:spcBef>
          <a:spcPct val="20000"/>
        </a:spcBef>
        <a:buFont typeface="Arial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1pPr>
      <a:lvl2pPr marL="1326686" indent="-510264" algn="l" defTabSz="816422" rtl="0" eaLnBrk="1" latinLnBrk="0" hangingPunct="1">
        <a:spcBef>
          <a:spcPct val="20000"/>
        </a:spcBef>
        <a:buFont typeface="Arial"/>
        <a:buChar char="–"/>
        <a:defRPr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041055" indent="-408211" algn="l" defTabSz="816422" rtl="0" eaLnBrk="1" latinLnBrk="0" hangingPunct="1">
        <a:spcBef>
          <a:spcPct val="20000"/>
        </a:spcBef>
        <a:buFont typeface="Arial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2857477" indent="-408211" algn="l" defTabSz="816422" rtl="0" eaLnBrk="1" latinLnBrk="0" hangingPunct="1">
        <a:spcBef>
          <a:spcPct val="20000"/>
        </a:spcBef>
        <a:buFont typeface="Arial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73899" indent="-408211" algn="l" defTabSz="816422" rtl="0" eaLnBrk="1" latinLnBrk="0" hangingPunct="1">
        <a:spcBef>
          <a:spcPct val="20000"/>
        </a:spcBef>
        <a:buFont typeface="Arial"/>
        <a:buChar char="»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490321" indent="-408211" algn="l" defTabSz="816422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6743" indent="-408211" algn="l" defTabSz="816422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3165" indent="-408211" algn="l" defTabSz="816422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39587" indent="-408211" algn="l" defTabSz="816422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422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844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266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688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2110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532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954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376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www.ie.edu/student-guide/bir-sep-2023/program/exchange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e.edu/student-guide/bir-sep-2023/program/electives/" TargetMode="Externa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78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ieustudentservices@ie.edu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e.edu/student-guide/bir-sep-2023/program/internships/" TargetMode="External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hyperlink" Target="mailto:IEU.Careers@ie.ed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bir.biemadrid@ie.edu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microsoft.com/office/2007/relationships/hdphoto" Target="../media/hdphoto1.wdp"/><Relationship Id="rId7" Type="http://schemas.openxmlformats.org/officeDocument/2006/relationships/hyperlink" Target="mailto:International.Mobility@ie.edu" TargetMode="External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5.xml"/><Relationship Id="rId6" Type="http://schemas.openxmlformats.org/officeDocument/2006/relationships/hyperlink" Target="mailto:bir.biemadrid@ie.edu" TargetMode="External"/><Relationship Id="rId5" Type="http://schemas.openxmlformats.org/officeDocument/2006/relationships/image" Target="../media/image66.svg"/><Relationship Id="rId4" Type="http://schemas.openxmlformats.org/officeDocument/2006/relationships/image" Target="../media/image6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hyperlink" Target="https://ieu-outgoing.ie.edu/" TargetMode="Externa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hyperlink" Target="https://blackboard.ie.edu/ultra/organizations/_50_1/outline/file/_276727_1" TargetMode="Externa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ADC03CDE-62D1-4BE7-AAF9-D3607AECE8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00" r="15171" b="-2"/>
          <a:stretch/>
        </p:blipFill>
        <p:spPr>
          <a:xfrm>
            <a:off x="472440" y="6040"/>
            <a:ext cx="4579938" cy="10286990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4954" y="4038599"/>
            <a:ext cx="10770468" cy="2043113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US">
                <a:solidFill>
                  <a:srgbClr val="001965"/>
                </a:solidFill>
                <a:latin typeface="Montserrat ExtraBold" panose="00000900000000000000" pitchFamily="2" charset="0"/>
              </a:rPr>
              <a:t>UPPER YEARS</a:t>
            </a:r>
            <a:br>
              <a:rPr lang="en-US">
                <a:solidFill>
                  <a:srgbClr val="001965"/>
                </a:solidFill>
                <a:latin typeface="Montserrat ExtraBold" panose="00000900000000000000" pitchFamily="2" charset="0"/>
              </a:rPr>
            </a:br>
            <a:br>
              <a:rPr lang="en-US">
                <a:latin typeface="Montserrat ExtraBold" panose="00000900000000000000" pitchFamily="2" charset="0"/>
              </a:rPr>
            </a:br>
            <a:r>
              <a:rPr lang="en-US">
                <a:latin typeface="Montserrat ExtraBold" panose="00000900000000000000" pitchFamily="2" charset="0"/>
              </a:rPr>
              <a:t>BIE </a:t>
            </a:r>
          </a:p>
        </p:txBody>
      </p:sp>
      <p:pic>
        <p:nvPicPr>
          <p:cNvPr id="3" name="Picture 7">
            <a:extLst>
              <a:ext uri="{FF2B5EF4-FFF2-40B4-BE49-F238E27FC236}">
                <a16:creationId xmlns:a16="http://schemas.microsoft.com/office/drawing/2014/main" id="{212DC7E4-0DA2-C620-EAE5-36308CD763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2378" y="8782050"/>
            <a:ext cx="1095375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717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posición de imagen 6">
            <a:extLst>
              <a:ext uri="{FF2B5EF4-FFF2-40B4-BE49-F238E27FC236}">
                <a16:creationId xmlns:a16="http://schemas.microsoft.com/office/drawing/2014/main" id="{4C063E3A-42CE-468F-9AFC-AD12F0C1ED9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32302" r="16202"/>
          <a:stretch/>
        </p:blipFill>
        <p:spPr>
          <a:xfrm>
            <a:off x="-94060" y="0"/>
            <a:ext cx="3489182" cy="10287000"/>
          </a:xfrm>
          <a:prstGeom prst="rect">
            <a:avLst/>
          </a:prstGeom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A26BE098-0D38-4D0F-A475-527848BCF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1212" y="602853"/>
            <a:ext cx="10818179" cy="906034"/>
          </a:xfrm>
        </p:spPr>
        <p:txBody>
          <a:bodyPr>
            <a:noAutofit/>
          </a:bodyPr>
          <a:lstStyle/>
          <a:p>
            <a:pPr algn="ctr"/>
            <a:r>
              <a:rPr lang="es-ES" sz="4400">
                <a:solidFill>
                  <a:srgbClr val="001965"/>
                </a:solidFill>
                <a:latin typeface="Montserrat ExtraBold" panose="00000900000000000000" pitchFamily="2" charset="0"/>
              </a:rPr>
              <a:t>3rd and 4th </a:t>
            </a:r>
            <a:r>
              <a:rPr lang="es-ES" sz="4400" err="1">
                <a:solidFill>
                  <a:srgbClr val="001965"/>
                </a:solidFill>
                <a:latin typeface="Montserrat ExtraBold" panose="00000900000000000000" pitchFamily="2" charset="0"/>
              </a:rPr>
              <a:t>year</a:t>
            </a:r>
            <a:r>
              <a:rPr lang="es-ES" sz="4400">
                <a:solidFill>
                  <a:srgbClr val="001965"/>
                </a:solidFill>
                <a:latin typeface="Montserrat ExtraBold" panose="00000900000000000000" pitchFamily="2" charset="0"/>
              </a:rPr>
              <a:t> BIE STUDY PLAN</a:t>
            </a:r>
            <a:br>
              <a:rPr lang="es-ES" sz="4400">
                <a:solidFill>
                  <a:srgbClr val="001965"/>
                </a:solidFill>
              </a:rPr>
            </a:br>
            <a:endParaRPr lang="es-ES" sz="4400">
              <a:solidFill>
                <a:srgbClr val="001965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166E59A-723C-02DF-5E7B-7904927766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3812" y="2418190"/>
            <a:ext cx="14184595" cy="485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0898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7523019" y="513524"/>
            <a:ext cx="9254836" cy="1714500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000066"/>
                </a:solidFill>
                <a:latin typeface="Montserrat ExtraBold" pitchFamily="34" charset="0"/>
                <a:ea typeface="Montserrat ExtraBold" pitchFamily="34" charset="-122"/>
                <a:cs typeface="Montserrat ExtraBold" pitchFamily="34" charset="-120"/>
              </a:rPr>
              <a:t>COURSES </a:t>
            </a:r>
            <a:r>
              <a:rPr lang="en-US" sz="4000">
                <a:solidFill>
                  <a:srgbClr val="C00000"/>
                </a:solidFill>
                <a:latin typeface="Montserrat ExtraBold" pitchFamily="34" charset="0"/>
                <a:ea typeface="Montserrat ExtraBold" pitchFamily="34" charset="-122"/>
                <a:cs typeface="Montserrat ExtraBold" pitchFamily="34" charset="-120"/>
              </a:rPr>
              <a:t>NOT</a:t>
            </a:r>
            <a:r>
              <a:rPr lang="en-US" sz="4000">
                <a:solidFill>
                  <a:srgbClr val="000066"/>
                </a:solidFill>
                <a:latin typeface="Montserrat ExtraBold" pitchFamily="34" charset="0"/>
                <a:ea typeface="Montserrat ExtraBold" pitchFamily="34" charset="-122"/>
                <a:cs typeface="Montserrat ExtraBold" pitchFamily="34" charset="-120"/>
              </a:rPr>
              <a:t> APPROVED</a:t>
            </a:r>
            <a:endParaRPr lang="es-ES" sz="400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7841673" y="2694328"/>
            <a:ext cx="8077200" cy="4205616"/>
          </a:xfrm>
        </p:spPr>
        <p:txBody>
          <a:bodyPr/>
          <a:lstStyle/>
          <a:p>
            <a:pPr marL="342900" indent="-342900">
              <a:buClr>
                <a:srgbClr val="C00000"/>
              </a:buClr>
              <a:buFont typeface="Calibri" panose="020F0502020204030204" pitchFamily="34" charset="0"/>
              <a:buChar char="×"/>
            </a:pPr>
            <a:r>
              <a:rPr lang="en-US" sz="3200" err="1">
                <a:solidFill>
                  <a:schemeClr val="accent1">
                    <a:lumMod val="50000"/>
                  </a:schemeClr>
                </a:solidFill>
                <a:latin typeface="Montserrat Regular" panose="00000500000000000000" pitchFamily="2" charset="0"/>
              </a:rPr>
              <a:t>Clínica</a:t>
            </a:r>
            <a:r>
              <a:rPr lang="en-US" sz="3200">
                <a:solidFill>
                  <a:schemeClr val="accent1">
                    <a:lumMod val="50000"/>
                  </a:schemeClr>
                </a:solidFill>
                <a:latin typeface="Montserrat Regular" panose="00000500000000000000" pitchFamily="2" charset="0"/>
              </a:rPr>
              <a:t> de </a:t>
            </a:r>
            <a:r>
              <a:rPr lang="en-US" sz="3200" err="1">
                <a:solidFill>
                  <a:schemeClr val="accent1">
                    <a:lumMod val="50000"/>
                  </a:schemeClr>
                </a:solidFill>
                <a:latin typeface="Montserrat Regular" panose="00000500000000000000" pitchFamily="2" charset="0"/>
              </a:rPr>
              <a:t>tenis</a:t>
            </a:r>
            <a:r>
              <a:rPr lang="en-US" sz="3200">
                <a:solidFill>
                  <a:schemeClr val="accent1">
                    <a:lumMod val="50000"/>
                  </a:schemeClr>
                </a:solidFill>
                <a:latin typeface="Montserrat Regular" panose="00000500000000000000" pitchFamily="2" charset="0"/>
              </a:rPr>
              <a:t> (Tennis lessons)</a:t>
            </a:r>
          </a:p>
          <a:p>
            <a:pPr marL="342900" indent="-342900">
              <a:buClr>
                <a:srgbClr val="C00000"/>
              </a:buClr>
              <a:buFont typeface="Calibri" panose="020F0502020204030204" pitchFamily="34" charset="0"/>
              <a:buChar char="×"/>
            </a:pPr>
            <a:r>
              <a:rPr lang="en-US" sz="3200">
                <a:solidFill>
                  <a:schemeClr val="accent1">
                    <a:lumMod val="50000"/>
                  </a:schemeClr>
                </a:solidFill>
                <a:latin typeface="Montserrat Regular" panose="00000500000000000000" pitchFamily="2" charset="0"/>
              </a:rPr>
              <a:t>Fundamentals of Acting</a:t>
            </a:r>
          </a:p>
          <a:p>
            <a:pPr marL="342900" indent="-342900">
              <a:buClr>
                <a:srgbClr val="C00000"/>
              </a:buClr>
              <a:buFont typeface="Calibri" panose="020F0502020204030204" pitchFamily="34" charset="0"/>
              <a:buChar char="×"/>
            </a:pPr>
            <a:r>
              <a:rPr lang="en-US" sz="3200">
                <a:solidFill>
                  <a:schemeClr val="accent1">
                    <a:lumMod val="50000"/>
                  </a:schemeClr>
                </a:solidFill>
                <a:latin typeface="Montserrat Regular" panose="00000500000000000000" pitchFamily="2" charset="0"/>
              </a:rPr>
              <a:t>Football</a:t>
            </a:r>
          </a:p>
          <a:p>
            <a:pPr marL="342900" indent="-342900">
              <a:buClr>
                <a:srgbClr val="C00000"/>
              </a:buClr>
              <a:buFont typeface="Calibri" panose="020F0502020204030204" pitchFamily="34" charset="0"/>
              <a:buChar char="×"/>
            </a:pPr>
            <a:r>
              <a:rPr lang="en-US" sz="3200">
                <a:solidFill>
                  <a:schemeClr val="accent1">
                    <a:lumMod val="50000"/>
                  </a:schemeClr>
                </a:solidFill>
                <a:latin typeface="Montserrat Regular" panose="00000500000000000000" pitchFamily="2" charset="0"/>
              </a:rPr>
              <a:t>Welcome </a:t>
            </a:r>
            <a:r>
              <a:rPr lang="en-US" sz="3200" err="1">
                <a:solidFill>
                  <a:schemeClr val="accent1">
                    <a:lumMod val="50000"/>
                  </a:schemeClr>
                </a:solidFill>
                <a:latin typeface="Montserrat Regular" panose="00000500000000000000" pitchFamily="2" charset="0"/>
              </a:rPr>
              <a:t>Programme</a:t>
            </a:r>
            <a:endParaRPr lang="en-US" sz="3200">
              <a:solidFill>
                <a:schemeClr val="accent1">
                  <a:lumMod val="50000"/>
                </a:schemeClr>
              </a:solidFill>
              <a:latin typeface="Montserrat Regular" panose="00000500000000000000" pitchFamily="2" charset="0"/>
            </a:endParaRPr>
          </a:p>
          <a:p>
            <a:endParaRPr lang="es-ES"/>
          </a:p>
        </p:txBody>
      </p:sp>
      <p:pic>
        <p:nvPicPr>
          <p:cNvPr id="9" name="Marcador de posición de imagen 8">
            <a:extLst>
              <a:ext uri="{FF2B5EF4-FFF2-40B4-BE49-F238E27FC236}">
                <a16:creationId xmlns:a16="http://schemas.microsoft.com/office/drawing/2014/main" id="{57BAB9E8-89D9-4F23-A752-63C64B0A2A6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l="2120" r="2120"/>
          <a:stretch>
            <a:fillRect/>
          </a:stretch>
        </p:blipFill>
        <p:spPr>
          <a:xfrm>
            <a:off x="516731" y="-9525"/>
            <a:ext cx="4719638" cy="10306050"/>
          </a:xfrm>
          <a:prstGeom prst="rect">
            <a:avLst/>
          </a:prstGeom>
        </p:spPr>
      </p:pic>
      <p:pic>
        <p:nvPicPr>
          <p:cNvPr id="2" name="Picture 7">
            <a:extLst>
              <a:ext uri="{FF2B5EF4-FFF2-40B4-BE49-F238E27FC236}">
                <a16:creationId xmlns:a16="http://schemas.microsoft.com/office/drawing/2014/main" id="{1A059462-49BC-9483-4799-7D961DD670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6369" y="8782050"/>
            <a:ext cx="1095375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3403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40084" y="513947"/>
            <a:ext cx="13495049" cy="1563201"/>
          </a:xfrm>
        </p:spPr>
        <p:txBody>
          <a:bodyPr/>
          <a:lstStyle/>
          <a:p>
            <a:pPr algn="ctr"/>
            <a:r>
              <a:rPr lang="en-US">
                <a:solidFill>
                  <a:srgbClr val="0032A0"/>
                </a:solidFill>
                <a:latin typeface="Montserrat ExtraBold" pitchFamily="34" charset="0"/>
                <a:ea typeface="Montserrat ExtraBold" pitchFamily="34" charset="-122"/>
                <a:cs typeface="Montserrat ExtraBold" pitchFamily="34" charset="-120"/>
              </a:rPr>
              <a:t>CANCEL AFTER ACCEPTING</a:t>
            </a:r>
          </a:p>
        </p:txBody>
      </p:sp>
      <p:pic>
        <p:nvPicPr>
          <p:cNvPr id="13" name="Object 1" descr="preencoded.png"/>
          <p:cNvPicPr>
            <a:picLocks noGrp="1" noChangeAspect="1"/>
          </p:cNvPicPr>
          <p:nvPr>
            <p:ph type="pic" sz="quarter" idx="24"/>
          </p:nvPr>
        </p:nvPicPr>
        <p:blipFill>
          <a:blip r:embed="rId2"/>
          <a:srcRect l="392" r="392"/>
          <a:stretch/>
        </p:blipFill>
        <p:spPr>
          <a:xfrm>
            <a:off x="2881884" y="7429128"/>
            <a:ext cx="15411450" cy="287655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278E798E-A1ED-E530-39CE-318C57B51ED9}"/>
              </a:ext>
            </a:extLst>
          </p:cNvPr>
          <p:cNvSpPr txBox="1"/>
          <p:nvPr/>
        </p:nvSpPr>
        <p:spPr>
          <a:xfrm>
            <a:off x="6204102" y="2706424"/>
            <a:ext cx="8767011" cy="40934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ES" sz="3600" b="1" u="sng" err="1">
                <a:latin typeface="Montserrat"/>
              </a:rPr>
              <a:t>Please</a:t>
            </a:r>
            <a:r>
              <a:rPr lang="es-ES" sz="3600" b="1" u="sng">
                <a:latin typeface="Montserrat"/>
              </a:rPr>
              <a:t> be </a:t>
            </a:r>
            <a:r>
              <a:rPr lang="es-ES" sz="3600" b="1" u="sng" err="1">
                <a:latin typeface="Montserrat"/>
              </a:rPr>
              <a:t>aware</a:t>
            </a:r>
            <a:endParaRPr lang="es-ES" sz="3600" b="1" u="sng">
              <a:latin typeface="Montserrat"/>
            </a:endParaRPr>
          </a:p>
          <a:p>
            <a:endParaRPr lang="es-ES">
              <a:latin typeface="Montserrat" panose="00000500000000000000" pitchFamily="2" charset="0"/>
            </a:endParaRPr>
          </a:p>
          <a:p>
            <a:r>
              <a:rPr lang="es-ES" err="1">
                <a:latin typeface="Montserrat"/>
              </a:rPr>
              <a:t>If</a:t>
            </a:r>
            <a:r>
              <a:rPr lang="es-ES">
                <a:latin typeface="Montserrat"/>
              </a:rPr>
              <a:t> </a:t>
            </a:r>
            <a:r>
              <a:rPr lang="es-ES" err="1">
                <a:latin typeface="Montserrat"/>
              </a:rPr>
              <a:t>you</a:t>
            </a:r>
            <a:r>
              <a:rPr lang="es-ES">
                <a:latin typeface="Montserrat"/>
              </a:rPr>
              <a:t> </a:t>
            </a:r>
            <a:r>
              <a:rPr lang="es-ES" b="1" err="1">
                <a:latin typeface="Montserrat"/>
              </a:rPr>
              <a:t>accept</a:t>
            </a:r>
            <a:r>
              <a:rPr lang="es-ES">
                <a:latin typeface="Montserrat"/>
              </a:rPr>
              <a:t> </a:t>
            </a:r>
            <a:r>
              <a:rPr lang="es-ES" err="1">
                <a:latin typeface="Montserrat"/>
              </a:rPr>
              <a:t>your</a:t>
            </a:r>
            <a:r>
              <a:rPr lang="es-ES">
                <a:latin typeface="Montserrat"/>
              </a:rPr>
              <a:t> spot at </a:t>
            </a:r>
            <a:r>
              <a:rPr lang="es-ES" err="1">
                <a:latin typeface="Montserrat"/>
              </a:rPr>
              <a:t>your</a:t>
            </a:r>
            <a:r>
              <a:rPr lang="es-ES">
                <a:latin typeface="Montserrat"/>
              </a:rPr>
              <a:t> </a:t>
            </a:r>
            <a:r>
              <a:rPr lang="es-ES" err="1">
                <a:latin typeface="Montserrat"/>
              </a:rPr>
              <a:t>chosen</a:t>
            </a:r>
            <a:r>
              <a:rPr lang="es-ES">
                <a:latin typeface="Montserrat"/>
              </a:rPr>
              <a:t> Exchange </a:t>
            </a:r>
            <a:r>
              <a:rPr lang="es-ES" err="1">
                <a:latin typeface="Montserrat"/>
              </a:rPr>
              <a:t>University</a:t>
            </a:r>
            <a:r>
              <a:rPr lang="es-ES">
                <a:latin typeface="Montserrat"/>
              </a:rPr>
              <a:t> and </a:t>
            </a:r>
            <a:r>
              <a:rPr lang="es-ES" err="1">
                <a:latin typeface="Montserrat"/>
              </a:rPr>
              <a:t>later</a:t>
            </a:r>
            <a:r>
              <a:rPr lang="es-ES">
                <a:latin typeface="Montserrat"/>
              </a:rPr>
              <a:t> </a:t>
            </a:r>
            <a:r>
              <a:rPr lang="es-ES" b="1">
                <a:latin typeface="Montserrat"/>
              </a:rPr>
              <a:t>cancel</a:t>
            </a:r>
            <a:r>
              <a:rPr lang="es-ES">
                <a:latin typeface="Montserrat"/>
              </a:rPr>
              <a:t> </a:t>
            </a:r>
            <a:r>
              <a:rPr lang="en-GB">
                <a:latin typeface="Montserrat"/>
              </a:rPr>
              <a:t>your exchange semester, you will </a:t>
            </a:r>
            <a:r>
              <a:rPr lang="en-GB" b="1" u="sng">
                <a:solidFill>
                  <a:srgbClr val="FF0000"/>
                </a:solidFill>
                <a:latin typeface="Montserrat"/>
              </a:rPr>
              <a:t>not</a:t>
            </a:r>
            <a:r>
              <a:rPr lang="en-GB" b="1" u="sng">
                <a:latin typeface="Montserrat"/>
              </a:rPr>
              <a:t> </a:t>
            </a:r>
            <a:r>
              <a:rPr lang="en-GB">
                <a:latin typeface="Montserrat"/>
              </a:rPr>
              <a:t>be eligible to complete an Internship instead.</a:t>
            </a:r>
          </a:p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20086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40084" y="513947"/>
            <a:ext cx="13495049" cy="1563201"/>
          </a:xfrm>
        </p:spPr>
        <p:txBody>
          <a:bodyPr/>
          <a:lstStyle/>
          <a:p>
            <a:pPr algn="ctr"/>
            <a:r>
              <a:rPr lang="en-US">
                <a:solidFill>
                  <a:srgbClr val="0032A0"/>
                </a:solidFill>
                <a:latin typeface="Montserrat ExtraBold" pitchFamily="34" charset="0"/>
                <a:ea typeface="Montserrat ExtraBold" pitchFamily="34" charset="-122"/>
                <a:cs typeface="Montserrat ExtraBold" pitchFamily="34" charset="-120"/>
              </a:rPr>
              <a:t>RETURNING FROM EXCHANGE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3"/>
          </p:nvPr>
        </p:nvSpPr>
        <p:spPr>
          <a:xfrm>
            <a:off x="4321119" y="3866670"/>
            <a:ext cx="5209942" cy="3060601"/>
          </a:xfrm>
        </p:spPr>
        <p:txBody>
          <a:bodyPr/>
          <a:lstStyle/>
          <a:p>
            <a:pPr algn="ctr"/>
            <a:r>
              <a:rPr lang="en-GB"/>
              <a:t>Your Exchange transcript can take </a:t>
            </a:r>
            <a:r>
              <a:rPr lang="en-GB" u="sng"/>
              <a:t>months</a:t>
            </a:r>
            <a:r>
              <a:rPr lang="en-GB"/>
              <a:t> to arrive, so please reach out to the BIR &amp; BIE Office </a:t>
            </a:r>
            <a:r>
              <a:rPr lang="en-GB" b="1"/>
              <a:t>ASAP</a:t>
            </a:r>
            <a:r>
              <a:rPr lang="en-GB"/>
              <a:t> if you need to be enrolled in any missing or failed credits. </a:t>
            </a:r>
          </a:p>
          <a:p>
            <a:endParaRPr lang="es-ES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20"/>
          </p:nvPr>
        </p:nvSpPr>
        <p:spPr>
          <a:xfrm>
            <a:off x="11511381" y="3866671"/>
            <a:ext cx="5089824" cy="2232427"/>
          </a:xfrm>
        </p:spPr>
        <p:txBody>
          <a:bodyPr/>
          <a:lstStyle/>
          <a:p>
            <a:pPr algn="ctr"/>
            <a:r>
              <a:rPr lang="en-GB"/>
              <a:t>The validation of credits can take up to </a:t>
            </a:r>
            <a:r>
              <a:rPr lang="en-GB" b="1"/>
              <a:t>6 weeks </a:t>
            </a:r>
            <a:r>
              <a:rPr lang="en-GB"/>
              <a:t>from receiving your transcript.</a:t>
            </a:r>
          </a:p>
        </p:txBody>
      </p:sp>
      <p:pic>
        <p:nvPicPr>
          <p:cNvPr id="10" name="Object 4" descr="Objec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5065" y="2393652"/>
            <a:ext cx="1162050" cy="1143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Object 5" descr="Object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75268" y="2401964"/>
            <a:ext cx="1162050" cy="1143000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D71DBA8F-9FC0-0A01-A7E4-8AC13BB3BD68}"/>
              </a:ext>
            </a:extLst>
          </p:cNvPr>
          <p:cNvSpPr txBox="1"/>
          <p:nvPr/>
        </p:nvSpPr>
        <p:spPr>
          <a:xfrm>
            <a:off x="4617114" y="8270517"/>
            <a:ext cx="11940988" cy="8925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sz="2000" err="1"/>
              <a:t>For</a:t>
            </a:r>
            <a:r>
              <a:rPr lang="es-ES" sz="2000"/>
              <a:t> more </a:t>
            </a:r>
            <a:r>
              <a:rPr lang="es-ES" sz="2000" err="1"/>
              <a:t>Information</a:t>
            </a:r>
            <a:r>
              <a:rPr lang="es-ES" sz="2000"/>
              <a:t> </a:t>
            </a:r>
            <a:r>
              <a:rPr lang="es-ES" sz="2000" err="1"/>
              <a:t>about</a:t>
            </a:r>
            <a:r>
              <a:rPr lang="es-ES" sz="2000"/>
              <a:t> Exchange: </a:t>
            </a:r>
            <a:r>
              <a:rPr lang="es-ES" sz="2000">
                <a:hlinkClick r:id="rId4"/>
              </a:rPr>
              <a:t>https://www.ie.edu/student-guide/bie-sep-2023/program/exchange</a:t>
            </a:r>
            <a:r>
              <a:rPr lang="es-ES" sz="2000"/>
              <a:t>/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08398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>
            <a:extLst>
              <a:ext uri="{FF2B5EF4-FFF2-40B4-BE49-F238E27FC236}">
                <a16:creationId xmlns:a16="http://schemas.microsoft.com/office/drawing/2014/main" id="{D6543B6D-154F-3657-3340-D3E8113FC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2138" y="235581"/>
            <a:ext cx="9044139" cy="2043113"/>
          </a:xfrm>
        </p:spPr>
        <p:txBody>
          <a:bodyPr/>
          <a:lstStyle/>
          <a:p>
            <a:r>
              <a:rPr lang="es-ES"/>
              <a:t>ELECTIVES at IEU</a:t>
            </a:r>
            <a:endParaRPr lang="en-GB"/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B88547BA-F27C-FF6F-2161-AB7FD0DF01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22469" y="2278693"/>
            <a:ext cx="13742125" cy="6551797"/>
          </a:xfrm>
        </p:spPr>
        <p:txBody>
          <a:bodyPr>
            <a:normAutofit/>
          </a:bodyPr>
          <a:lstStyle/>
          <a:p>
            <a:r>
              <a:rPr lang="es-ES" err="1"/>
              <a:t>Bidding</a:t>
            </a:r>
            <a:r>
              <a:rPr lang="es-ES"/>
              <a:t> </a:t>
            </a:r>
            <a:r>
              <a:rPr lang="es-ES" err="1"/>
              <a:t>for</a:t>
            </a:r>
            <a:r>
              <a:rPr lang="es-ES"/>
              <a:t> Electives</a:t>
            </a:r>
          </a:p>
          <a:p>
            <a:endParaRPr lang="es-ES"/>
          </a:p>
          <a:p>
            <a:r>
              <a:rPr lang="es-ES" sz="2800"/>
              <a:t>In </a:t>
            </a:r>
            <a:r>
              <a:rPr lang="es-ES" sz="2800" err="1"/>
              <a:t>July</a:t>
            </a:r>
            <a:r>
              <a:rPr lang="es-ES" sz="2800"/>
              <a:t> </a:t>
            </a:r>
            <a:r>
              <a:rPr lang="es-ES" sz="2800" err="1"/>
              <a:t>you</a:t>
            </a:r>
            <a:r>
              <a:rPr lang="es-ES" sz="2800"/>
              <a:t> </a:t>
            </a:r>
            <a:r>
              <a:rPr lang="es-ES" sz="2800" err="1"/>
              <a:t>will</a:t>
            </a:r>
            <a:r>
              <a:rPr lang="es-ES" sz="2800"/>
              <a:t> be </a:t>
            </a:r>
            <a:r>
              <a:rPr lang="es-ES" sz="2800" err="1"/>
              <a:t>enrolled</a:t>
            </a:r>
            <a:r>
              <a:rPr lang="es-ES" sz="2800"/>
              <a:t> in </a:t>
            </a:r>
            <a:r>
              <a:rPr lang="es-ES" sz="2800" err="1"/>
              <a:t>an</a:t>
            </a:r>
            <a:r>
              <a:rPr lang="es-ES" sz="2800"/>
              <a:t> elective </a:t>
            </a:r>
            <a:r>
              <a:rPr lang="es-ES" sz="2800" err="1"/>
              <a:t>placeholder</a:t>
            </a:r>
            <a:r>
              <a:rPr lang="es-ES" sz="2800"/>
              <a:t> block </a:t>
            </a:r>
            <a:r>
              <a:rPr lang="es-ES" sz="2800" err="1"/>
              <a:t>of</a:t>
            </a:r>
            <a:r>
              <a:rPr lang="es-ES" sz="2800"/>
              <a:t> 30 ECTS in </a:t>
            </a:r>
            <a:r>
              <a:rPr lang="es-ES" sz="2800" err="1"/>
              <a:t>anticipation</a:t>
            </a:r>
            <a:r>
              <a:rPr lang="es-ES" sz="2800"/>
              <a:t> </a:t>
            </a:r>
            <a:r>
              <a:rPr lang="es-ES" sz="2800" err="1"/>
              <a:t>of</a:t>
            </a:r>
            <a:r>
              <a:rPr lang="es-ES" sz="2800"/>
              <a:t> </a:t>
            </a:r>
            <a:r>
              <a:rPr lang="es-ES" sz="2800" err="1"/>
              <a:t>your</a:t>
            </a:r>
            <a:r>
              <a:rPr lang="es-ES" sz="2800"/>
              <a:t> </a:t>
            </a:r>
            <a:r>
              <a:rPr lang="es-ES" sz="2800" err="1"/>
              <a:t>second</a:t>
            </a:r>
            <a:r>
              <a:rPr lang="es-ES" sz="2800"/>
              <a:t> </a:t>
            </a:r>
            <a:r>
              <a:rPr lang="es-ES" sz="2800" err="1"/>
              <a:t>semester</a:t>
            </a:r>
            <a:r>
              <a:rPr lang="es-ES" sz="2800"/>
              <a:t>.</a:t>
            </a:r>
          </a:p>
          <a:p>
            <a:endParaRPr lang="es-ES" sz="2800"/>
          </a:p>
          <a:p>
            <a:r>
              <a:rPr lang="es-ES" sz="2800"/>
              <a:t>Once </a:t>
            </a:r>
            <a:r>
              <a:rPr lang="es-ES" sz="2800" err="1"/>
              <a:t>the</a:t>
            </a:r>
            <a:r>
              <a:rPr lang="es-ES" sz="2800"/>
              <a:t> </a:t>
            </a:r>
            <a:r>
              <a:rPr lang="es-ES" sz="2800" err="1"/>
              <a:t>bidding</a:t>
            </a:r>
            <a:r>
              <a:rPr lang="es-ES" sz="2800"/>
              <a:t> </a:t>
            </a:r>
            <a:r>
              <a:rPr lang="es-ES" sz="2800" err="1"/>
              <a:t>platform</a:t>
            </a:r>
            <a:r>
              <a:rPr lang="es-ES" sz="2800"/>
              <a:t> opens in </a:t>
            </a:r>
            <a:r>
              <a:rPr lang="es-ES" sz="2800" err="1"/>
              <a:t>November</a:t>
            </a:r>
            <a:r>
              <a:rPr lang="es-ES" sz="2800"/>
              <a:t> 2024 </a:t>
            </a:r>
            <a:r>
              <a:rPr lang="es-ES" sz="2800" err="1"/>
              <a:t>you</a:t>
            </a:r>
            <a:r>
              <a:rPr lang="es-ES" sz="2800"/>
              <a:t> can </a:t>
            </a:r>
            <a:r>
              <a:rPr lang="es-ES" sz="2800" err="1"/>
              <a:t>bid</a:t>
            </a:r>
            <a:r>
              <a:rPr lang="es-ES" sz="2800"/>
              <a:t> </a:t>
            </a:r>
            <a:r>
              <a:rPr lang="es-ES" sz="2800" err="1"/>
              <a:t>on</a:t>
            </a:r>
            <a:r>
              <a:rPr lang="es-ES" sz="2800"/>
              <a:t> </a:t>
            </a:r>
            <a:r>
              <a:rPr lang="es-ES" sz="2800" err="1"/>
              <a:t>your</a:t>
            </a:r>
            <a:r>
              <a:rPr lang="es-ES" sz="2800"/>
              <a:t> </a:t>
            </a:r>
            <a:r>
              <a:rPr lang="es-ES" sz="2800" err="1"/>
              <a:t>choice</a:t>
            </a:r>
            <a:r>
              <a:rPr lang="es-ES" sz="2800"/>
              <a:t> </a:t>
            </a:r>
            <a:r>
              <a:rPr lang="es-ES" sz="2800" err="1"/>
              <a:t>of</a:t>
            </a:r>
            <a:r>
              <a:rPr lang="es-ES" sz="2800"/>
              <a:t> </a:t>
            </a:r>
            <a:r>
              <a:rPr lang="es-ES" sz="2800" err="1"/>
              <a:t>preferred</a:t>
            </a:r>
            <a:r>
              <a:rPr lang="es-ES" sz="2800"/>
              <a:t> </a:t>
            </a:r>
            <a:r>
              <a:rPr lang="es-ES" sz="2800" err="1"/>
              <a:t>courses</a:t>
            </a:r>
            <a:r>
              <a:rPr lang="es-ES" sz="2800"/>
              <a:t>. </a:t>
            </a:r>
          </a:p>
          <a:p>
            <a:endParaRPr lang="es-ES" sz="2800"/>
          </a:p>
          <a:p>
            <a:r>
              <a:rPr lang="es-ES" sz="2800" err="1"/>
              <a:t>Have</a:t>
            </a:r>
            <a:r>
              <a:rPr lang="es-ES" sz="2800"/>
              <a:t> a look at </a:t>
            </a:r>
            <a:r>
              <a:rPr lang="es-ES" sz="2800" err="1"/>
              <a:t>the</a:t>
            </a:r>
            <a:r>
              <a:rPr lang="es-ES" sz="2800"/>
              <a:t> electives </a:t>
            </a:r>
            <a:r>
              <a:rPr lang="es-ES" sz="2800" err="1"/>
              <a:t>we</a:t>
            </a:r>
            <a:r>
              <a:rPr lang="es-ES" sz="2800"/>
              <a:t> </a:t>
            </a:r>
            <a:r>
              <a:rPr lang="es-ES" sz="2800" err="1"/>
              <a:t>have</a:t>
            </a:r>
            <a:r>
              <a:rPr lang="es-ES" sz="2800"/>
              <a:t> </a:t>
            </a:r>
            <a:r>
              <a:rPr lang="es-ES" sz="2800" err="1"/>
              <a:t>available</a:t>
            </a:r>
            <a:r>
              <a:rPr lang="es-ES" sz="2800"/>
              <a:t> in 23-24 </a:t>
            </a:r>
            <a:r>
              <a:rPr lang="es-ES" sz="2800" err="1"/>
              <a:t>here</a:t>
            </a:r>
            <a:r>
              <a:rPr lang="es-ES" sz="2800"/>
              <a:t>: </a:t>
            </a:r>
            <a:r>
              <a:rPr lang="es-ES" sz="2800">
                <a:hlinkClick r:id="rId2"/>
              </a:rPr>
              <a:t>https://www.ie.edu/student-guide/bie-sep-2023/program/electives</a:t>
            </a:r>
            <a:r>
              <a:rPr lang="es-ES" sz="2800"/>
              <a:t>/ </a:t>
            </a:r>
          </a:p>
          <a:p>
            <a:r>
              <a:rPr lang="en-GB" sz="1800" b="1"/>
              <a:t>Subject to change next academic year.</a:t>
            </a:r>
          </a:p>
        </p:txBody>
      </p:sp>
    </p:spTree>
    <p:extLst>
      <p:ext uri="{BB962C8B-B14F-4D97-AF65-F5344CB8AC3E}">
        <p14:creationId xmlns:p14="http://schemas.microsoft.com/office/powerpoint/2010/main" val="2456691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ángulo 36">
            <a:extLst>
              <a:ext uri="{FF2B5EF4-FFF2-40B4-BE49-F238E27FC236}">
                <a16:creationId xmlns:a16="http://schemas.microsoft.com/office/drawing/2014/main" id="{A13DCB48-253A-4172-B123-00447FB11D18}"/>
              </a:ext>
            </a:extLst>
          </p:cNvPr>
          <p:cNvSpPr/>
          <p:nvPr/>
        </p:nvSpPr>
        <p:spPr>
          <a:xfrm>
            <a:off x="0" y="0"/>
            <a:ext cx="18288000" cy="2915269"/>
          </a:xfrm>
          <a:prstGeom prst="rect">
            <a:avLst/>
          </a:prstGeom>
          <a:solidFill>
            <a:srgbClr val="46BEF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1032164" y="2632989"/>
            <a:ext cx="16223672" cy="761499"/>
          </a:xfrm>
        </p:spPr>
        <p:txBody>
          <a:bodyPr>
            <a:normAutofit fontScale="90000"/>
          </a:bodyPr>
          <a:lstStyle/>
          <a:p>
            <a:pPr algn="ctr"/>
            <a:r>
              <a:rPr lang="en-US">
                <a:latin typeface="Montserrat ExtraBold" pitchFamily="34" charset="0"/>
              </a:rPr>
              <a:t>CONTACT THE BIR OFFICE</a:t>
            </a:r>
            <a:br>
              <a:rPr lang="en-US">
                <a:latin typeface="Montserrat ExtraBold" pitchFamily="34" charset="0"/>
              </a:rPr>
            </a:br>
            <a:br>
              <a:rPr lang="en-US">
                <a:latin typeface="Montserrat ExtraBold" pitchFamily="34" charset="0"/>
              </a:rPr>
            </a:br>
            <a:br>
              <a:rPr lang="en-US">
                <a:latin typeface="Montserrat ExtraBold" pitchFamily="34" charset="0"/>
              </a:rPr>
            </a:br>
            <a:br>
              <a:rPr lang="en-US">
                <a:latin typeface="Montserrat ExtraBold" pitchFamily="34" charset="0"/>
              </a:rPr>
            </a:br>
            <a:endParaRPr lang="es-ES"/>
          </a:p>
        </p:txBody>
      </p:sp>
      <p:sp>
        <p:nvSpPr>
          <p:cNvPr id="15" name="Marcador de texto 14"/>
          <p:cNvSpPr>
            <a:spLocks noGrp="1"/>
          </p:cNvSpPr>
          <p:nvPr>
            <p:ph type="body" sz="quarter" idx="23"/>
          </p:nvPr>
        </p:nvSpPr>
        <p:spPr>
          <a:xfrm>
            <a:off x="5344808" y="3652129"/>
            <a:ext cx="7152054" cy="1416050"/>
          </a:xfrm>
        </p:spPr>
        <p:txBody>
          <a:bodyPr/>
          <a:lstStyle/>
          <a:p>
            <a:pPr algn="ctr"/>
            <a:r>
              <a:rPr lang="en-US" sz="3600">
                <a:latin typeface="Montserrat ExtraBold" pitchFamily="34" charset="0"/>
              </a:rPr>
              <a:t>bir.biemadrid@ie.edu</a:t>
            </a:r>
            <a:endParaRPr lang="es-ES" sz="3600"/>
          </a:p>
        </p:txBody>
      </p:sp>
      <p:sp>
        <p:nvSpPr>
          <p:cNvPr id="32" name="Marcador de texto 8">
            <a:extLst>
              <a:ext uri="{FF2B5EF4-FFF2-40B4-BE49-F238E27FC236}">
                <a16:creationId xmlns:a16="http://schemas.microsoft.com/office/drawing/2014/main" id="{CD113433-5DD8-4BB8-B394-D163CD0DB9EA}"/>
              </a:ext>
            </a:extLst>
          </p:cNvPr>
          <p:cNvSpPr txBox="1">
            <a:spLocks/>
          </p:cNvSpPr>
          <p:nvPr/>
        </p:nvSpPr>
        <p:spPr>
          <a:xfrm>
            <a:off x="9144000" y="6066676"/>
            <a:ext cx="3632679" cy="1416050"/>
          </a:xfrm>
          <a:prstGeom prst="rect">
            <a:avLst/>
          </a:prstGeom>
        </p:spPr>
        <p:txBody>
          <a:bodyPr vert="horz" lIns="163284" tIns="81642" rIns="163284" bIns="81642" rtlCol="0">
            <a:noAutofit/>
          </a:bodyPr>
          <a:lstStyle>
            <a:lvl1pPr marL="0" indent="0" algn="l" defTabSz="816422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1965"/>
                </a:solidFill>
                <a:latin typeface="Montserrat Regular"/>
                <a:ea typeface="+mn-ea"/>
                <a:cs typeface="Montserrat Regular"/>
              </a:defRPr>
            </a:lvl1pPr>
            <a:lvl2pPr marL="1326686" indent="-510264" algn="l" defTabSz="816422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41055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57477" indent="-408211" algn="l" defTabSz="816422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73899" indent="-408211" algn="l" defTabSz="816422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90321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06743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3165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39587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b="1"/>
              <a:t>FERNANDO GOMEZ</a:t>
            </a:r>
          </a:p>
          <a:p>
            <a:r>
              <a:rPr lang="es-ES" b="1" err="1"/>
              <a:t>Program</a:t>
            </a:r>
            <a:r>
              <a:rPr lang="es-ES" b="1"/>
              <a:t> </a:t>
            </a:r>
            <a:r>
              <a:rPr lang="es-ES" b="1" err="1"/>
              <a:t>Assistant</a:t>
            </a:r>
            <a:endParaRPr lang="es-ES"/>
          </a:p>
          <a:p>
            <a:endParaRPr lang="es-ES"/>
          </a:p>
        </p:txBody>
      </p:sp>
      <p:pic>
        <p:nvPicPr>
          <p:cNvPr id="4" name="Imagen 3" descr="Hombre sonriendo con camisa azul&#10;&#10;Descripción generada automáticamente">
            <a:extLst>
              <a:ext uri="{FF2B5EF4-FFF2-40B4-BE49-F238E27FC236}">
                <a16:creationId xmlns:a16="http://schemas.microsoft.com/office/drawing/2014/main" id="{CED4CFA1-42E4-F30E-D04E-42CA28F5B8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3038" y="5218822"/>
            <a:ext cx="2284120" cy="2651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2276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B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0"/>
            <a:ext cx="2876550" cy="1030605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276975" y="4000500"/>
            <a:ext cx="5743575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>
              <a:lnSpc>
                <a:spcPts val="4875"/>
              </a:lnSpc>
            </a:pPr>
            <a:r>
              <a:rPr lang="en-US" sz="4800" b="0" i="0">
                <a:solidFill>
                  <a:srgbClr val="FFFFFF"/>
                </a:solidFill>
                <a:latin typeface="Montserrat ExtraBold" pitchFamily="34" charset="0"/>
                <a:ea typeface="Montserrat ExtraBold" pitchFamily="34" charset="-122"/>
                <a:cs typeface="Montserrat ExtraBold" pitchFamily="34" charset="-120"/>
              </a:rPr>
              <a:t>THANK YOU!</a:t>
            </a:r>
            <a:endParaRPr lang="en-US" sz="480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7D3D9-519F-8C46-812B-589694C95712}" type="slidenum">
              <a:rPr lang="es-ES" smtClean="0"/>
              <a:pPr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414307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3">
            <a:extLst>
              <a:ext uri="{FF2B5EF4-FFF2-40B4-BE49-F238E27FC236}">
                <a16:creationId xmlns:a16="http://schemas.microsoft.com/office/drawing/2014/main" id="{7755C3EF-7888-BE35-E451-08044F0BE8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2600" y="4802506"/>
            <a:ext cx="14461228" cy="1608676"/>
          </a:xfrm>
        </p:spPr>
        <p:txBody>
          <a:bodyPr>
            <a:normAutofit lnSpcReduction="10000"/>
          </a:bodyPr>
          <a:lstStyle/>
          <a:p>
            <a:r>
              <a:rPr lang="es-ES" sz="4000"/>
              <a:t>Exchange</a:t>
            </a:r>
            <a:r>
              <a:rPr lang="es-ES"/>
              <a:t> </a:t>
            </a:r>
          </a:p>
          <a:p>
            <a:r>
              <a:rPr lang="en-GB" sz="2800" i="1"/>
              <a:t>The best way to gain exposure to another country while you discover a different University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A22F70FB-70FF-E5E8-50AC-6C6AD806E3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54809" y="0"/>
            <a:ext cx="11734800" cy="1879378"/>
          </a:xfrm>
        </p:spPr>
        <p:txBody>
          <a:bodyPr>
            <a:normAutofit fontScale="90000"/>
          </a:bodyPr>
          <a:lstStyle/>
          <a:p>
            <a:r>
              <a:rPr lang="es-ES"/>
              <a:t>3rd </a:t>
            </a:r>
            <a:r>
              <a:rPr lang="es-ES" err="1"/>
              <a:t>Year</a:t>
            </a:r>
            <a:r>
              <a:rPr lang="es-ES"/>
              <a:t> </a:t>
            </a:r>
            <a:r>
              <a:rPr lang="es-ES" err="1"/>
              <a:t>Options</a:t>
            </a:r>
            <a:r>
              <a:rPr lang="es-ES"/>
              <a:t> – 2nd </a:t>
            </a:r>
            <a:r>
              <a:rPr lang="es-ES" err="1"/>
              <a:t>semester</a:t>
            </a:r>
            <a:endParaRPr lang="en-GB"/>
          </a:p>
        </p:txBody>
      </p:sp>
      <p:sp>
        <p:nvSpPr>
          <p:cNvPr id="5" name="Subtítulo 3">
            <a:extLst>
              <a:ext uri="{FF2B5EF4-FFF2-40B4-BE49-F238E27FC236}">
                <a16:creationId xmlns:a16="http://schemas.microsoft.com/office/drawing/2014/main" id="{0CCD6FCA-A2C4-2343-631D-3F25C5D6138A}"/>
              </a:ext>
            </a:extLst>
          </p:cNvPr>
          <p:cNvSpPr txBox="1">
            <a:spLocks/>
          </p:cNvSpPr>
          <p:nvPr/>
        </p:nvSpPr>
        <p:spPr>
          <a:xfrm>
            <a:off x="3652600" y="7103428"/>
            <a:ext cx="11931388" cy="1608676"/>
          </a:xfrm>
          <a:prstGeom prst="rect">
            <a:avLst/>
          </a:prstGeom>
        </p:spPr>
        <p:txBody>
          <a:bodyPr vert="horz" lIns="163284" tIns="81642" rIns="163284" bIns="81642" rtlCol="0">
            <a:normAutofit/>
          </a:bodyPr>
          <a:lstStyle>
            <a:lvl1pPr marL="0" indent="0" algn="l" defTabSz="816422" rtl="0" eaLnBrk="1" latinLnBrk="0" hangingPunct="1">
              <a:spcBef>
                <a:spcPct val="20000"/>
              </a:spcBef>
              <a:buFont typeface="Arial"/>
              <a:buNone/>
              <a:defRPr sz="3600" kern="1200">
                <a:solidFill>
                  <a:schemeClr val="bg1"/>
                </a:solidFill>
                <a:latin typeface="Montserrat Regular"/>
                <a:ea typeface="+mn-ea"/>
                <a:cs typeface="Montserrat Regular"/>
              </a:defRPr>
            </a:lvl1pPr>
            <a:lvl2pPr marL="816422" indent="0" algn="ctr" defTabSz="816422" rtl="0" eaLnBrk="1" latinLnBrk="0" hangingPunct="1">
              <a:spcBef>
                <a:spcPct val="20000"/>
              </a:spcBef>
              <a:buFont typeface="Arial"/>
              <a:buNone/>
              <a:defRPr sz="5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632844" indent="0" algn="ctr" defTabSz="816422" rtl="0" eaLnBrk="1" latinLnBrk="0" hangingPunct="1">
              <a:spcBef>
                <a:spcPct val="20000"/>
              </a:spcBef>
              <a:buFont typeface="Arial"/>
              <a:buNone/>
              <a:defRPr sz="4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2449266" indent="0" algn="ctr" defTabSz="816422" rtl="0" eaLnBrk="1" latinLnBrk="0" hangingPunct="1">
              <a:spcBef>
                <a:spcPct val="20000"/>
              </a:spcBef>
              <a:buFont typeface="Arial"/>
              <a:buNone/>
              <a:defRPr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3265688" indent="0" algn="ctr" defTabSz="816422" rtl="0" eaLnBrk="1" latinLnBrk="0" hangingPunct="1">
              <a:spcBef>
                <a:spcPct val="20000"/>
              </a:spcBef>
              <a:buFont typeface="Arial"/>
              <a:buNone/>
              <a:defRPr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4082110" indent="0" algn="ctr" defTabSz="816422" rtl="0" eaLnBrk="1" latinLnBrk="0" hangingPunct="1">
              <a:spcBef>
                <a:spcPct val="20000"/>
              </a:spcBef>
              <a:buFont typeface="Arial"/>
              <a:buNone/>
              <a:defRPr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4898532" indent="0" algn="ctr" defTabSz="816422" rtl="0" eaLnBrk="1" latinLnBrk="0" hangingPunct="1">
              <a:spcBef>
                <a:spcPct val="20000"/>
              </a:spcBef>
              <a:buFont typeface="Arial"/>
              <a:buNone/>
              <a:defRPr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5714954" indent="0" algn="ctr" defTabSz="816422" rtl="0" eaLnBrk="1" latinLnBrk="0" hangingPunct="1">
              <a:spcBef>
                <a:spcPct val="20000"/>
              </a:spcBef>
              <a:buFont typeface="Arial"/>
              <a:buNone/>
              <a:defRPr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6531376" indent="0" algn="ctr" defTabSz="816422" rtl="0" eaLnBrk="1" latinLnBrk="0" hangingPunct="1">
              <a:spcBef>
                <a:spcPct val="20000"/>
              </a:spcBef>
              <a:buFont typeface="Arial"/>
              <a:buNone/>
              <a:defRPr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4000"/>
              <a:t>Electives at IEU</a:t>
            </a:r>
          </a:p>
          <a:p>
            <a:r>
              <a:rPr lang="en-GB" sz="2800" i="1"/>
              <a:t>An excellent way to personalize your professional profile</a:t>
            </a:r>
          </a:p>
        </p:txBody>
      </p:sp>
      <p:sp>
        <p:nvSpPr>
          <p:cNvPr id="6" name="Subtítulo 3">
            <a:extLst>
              <a:ext uri="{FF2B5EF4-FFF2-40B4-BE49-F238E27FC236}">
                <a16:creationId xmlns:a16="http://schemas.microsoft.com/office/drawing/2014/main" id="{014B4867-0028-B9F3-E040-3108524CB63C}"/>
              </a:ext>
            </a:extLst>
          </p:cNvPr>
          <p:cNvSpPr txBox="1">
            <a:spLocks/>
          </p:cNvSpPr>
          <p:nvPr/>
        </p:nvSpPr>
        <p:spPr>
          <a:xfrm>
            <a:off x="3652600" y="2844751"/>
            <a:ext cx="13969193" cy="1608676"/>
          </a:xfrm>
          <a:prstGeom prst="rect">
            <a:avLst/>
          </a:prstGeom>
        </p:spPr>
        <p:txBody>
          <a:bodyPr vert="horz" lIns="163284" tIns="81642" rIns="163284" bIns="81642" rtlCol="0">
            <a:normAutofit/>
          </a:bodyPr>
          <a:lstStyle>
            <a:lvl1pPr marL="0" indent="0" algn="l" defTabSz="816422" rtl="0" eaLnBrk="1" latinLnBrk="0" hangingPunct="1">
              <a:spcBef>
                <a:spcPct val="20000"/>
              </a:spcBef>
              <a:buFont typeface="Arial"/>
              <a:buNone/>
              <a:defRPr sz="3600" kern="1200">
                <a:solidFill>
                  <a:schemeClr val="bg1"/>
                </a:solidFill>
                <a:latin typeface="Montserrat Regular"/>
                <a:ea typeface="+mn-ea"/>
                <a:cs typeface="Montserrat Regular"/>
              </a:defRPr>
            </a:lvl1pPr>
            <a:lvl2pPr marL="816422" indent="0" algn="ctr" defTabSz="816422" rtl="0" eaLnBrk="1" latinLnBrk="0" hangingPunct="1">
              <a:spcBef>
                <a:spcPct val="20000"/>
              </a:spcBef>
              <a:buFont typeface="Arial"/>
              <a:buNone/>
              <a:defRPr sz="5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632844" indent="0" algn="ctr" defTabSz="816422" rtl="0" eaLnBrk="1" latinLnBrk="0" hangingPunct="1">
              <a:spcBef>
                <a:spcPct val="20000"/>
              </a:spcBef>
              <a:buFont typeface="Arial"/>
              <a:buNone/>
              <a:defRPr sz="4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2449266" indent="0" algn="ctr" defTabSz="816422" rtl="0" eaLnBrk="1" latinLnBrk="0" hangingPunct="1">
              <a:spcBef>
                <a:spcPct val="20000"/>
              </a:spcBef>
              <a:buFont typeface="Arial"/>
              <a:buNone/>
              <a:defRPr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3265688" indent="0" algn="ctr" defTabSz="816422" rtl="0" eaLnBrk="1" latinLnBrk="0" hangingPunct="1">
              <a:spcBef>
                <a:spcPct val="20000"/>
              </a:spcBef>
              <a:buFont typeface="Arial"/>
              <a:buNone/>
              <a:defRPr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4082110" indent="0" algn="ctr" defTabSz="816422" rtl="0" eaLnBrk="1" latinLnBrk="0" hangingPunct="1">
              <a:spcBef>
                <a:spcPct val="20000"/>
              </a:spcBef>
              <a:buFont typeface="Arial"/>
              <a:buNone/>
              <a:defRPr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4898532" indent="0" algn="ctr" defTabSz="816422" rtl="0" eaLnBrk="1" latinLnBrk="0" hangingPunct="1">
              <a:spcBef>
                <a:spcPct val="20000"/>
              </a:spcBef>
              <a:buFont typeface="Arial"/>
              <a:buNone/>
              <a:defRPr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5714954" indent="0" algn="ctr" defTabSz="816422" rtl="0" eaLnBrk="1" latinLnBrk="0" hangingPunct="1">
              <a:spcBef>
                <a:spcPct val="20000"/>
              </a:spcBef>
              <a:buFont typeface="Arial"/>
              <a:buNone/>
              <a:defRPr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6531376" indent="0" algn="ctr" defTabSz="816422" rtl="0" eaLnBrk="1" latinLnBrk="0" hangingPunct="1">
              <a:spcBef>
                <a:spcPct val="20000"/>
              </a:spcBef>
              <a:buFont typeface="Arial"/>
              <a:buNone/>
              <a:defRPr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4000"/>
              <a:t>Curricular </a:t>
            </a:r>
            <a:r>
              <a:rPr lang="es-ES" sz="4000" err="1"/>
              <a:t>Internship</a:t>
            </a:r>
            <a:endParaRPr lang="es-ES" sz="4000"/>
          </a:p>
          <a:p>
            <a:r>
              <a:rPr lang="es-ES" sz="2800" i="1"/>
              <a:t>Great </a:t>
            </a:r>
            <a:r>
              <a:rPr lang="es-ES" sz="2800" i="1" err="1"/>
              <a:t>entry</a:t>
            </a:r>
            <a:r>
              <a:rPr lang="es-ES" sz="2800" i="1"/>
              <a:t> </a:t>
            </a:r>
            <a:r>
              <a:rPr lang="es-ES" sz="2800" i="1" err="1"/>
              <a:t>point</a:t>
            </a:r>
            <a:r>
              <a:rPr lang="es-ES" sz="2800" i="1"/>
              <a:t> </a:t>
            </a:r>
            <a:r>
              <a:rPr lang="es-ES" sz="2800" i="1" err="1"/>
              <a:t>to</a:t>
            </a:r>
            <a:r>
              <a:rPr lang="es-ES" sz="2800" i="1"/>
              <a:t> the Professional Sector</a:t>
            </a:r>
          </a:p>
        </p:txBody>
      </p:sp>
    </p:spTree>
    <p:extLst>
      <p:ext uri="{BB962C8B-B14F-4D97-AF65-F5344CB8AC3E}">
        <p14:creationId xmlns:p14="http://schemas.microsoft.com/office/powerpoint/2010/main" val="87031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0FCA32FC-6956-00D1-E31D-1A76418CE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8892" y="327021"/>
            <a:ext cx="9044139" cy="2043113"/>
          </a:xfrm>
        </p:spPr>
        <p:txBody>
          <a:bodyPr/>
          <a:lstStyle/>
          <a:p>
            <a:r>
              <a:rPr lang="es-ES"/>
              <a:t>INTERNSHIP</a:t>
            </a:r>
            <a:endParaRPr lang="en-GB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DFBC218-09F5-67E5-7C32-1C1A4C5F89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58892" y="1936886"/>
            <a:ext cx="14253897" cy="6945857"/>
          </a:xfrm>
        </p:spPr>
        <p:txBody>
          <a:bodyPr>
            <a:normAutofit/>
          </a:bodyPr>
          <a:lstStyle/>
          <a:p>
            <a:r>
              <a:rPr lang="es-ES" err="1"/>
              <a:t>Maximum</a:t>
            </a:r>
            <a:r>
              <a:rPr lang="es-ES"/>
              <a:t> 30 ECTS – </a:t>
            </a:r>
            <a:r>
              <a:rPr lang="es-ES" sz="2000"/>
              <a:t>elective </a:t>
            </a:r>
            <a:r>
              <a:rPr lang="es-ES" sz="2000" err="1"/>
              <a:t>credits</a:t>
            </a:r>
            <a:r>
              <a:rPr lang="es-ES" sz="2000"/>
              <a:t> </a:t>
            </a:r>
            <a:r>
              <a:rPr lang="es-ES" sz="2000" err="1"/>
              <a:t>only</a:t>
            </a:r>
            <a:endParaRPr lang="es-ES" sz="2000"/>
          </a:p>
          <a:p>
            <a:endParaRPr lang="es-ES" sz="2000"/>
          </a:p>
          <a:p>
            <a:r>
              <a:rPr lang="es-ES" err="1"/>
              <a:t>Maximum</a:t>
            </a:r>
            <a:r>
              <a:rPr lang="es-ES"/>
              <a:t> </a:t>
            </a:r>
            <a:r>
              <a:rPr lang="es-ES" err="1"/>
              <a:t>of</a:t>
            </a:r>
            <a:r>
              <a:rPr lang="es-ES"/>
              <a:t> 2 </a:t>
            </a:r>
            <a:r>
              <a:rPr lang="es-ES" err="1"/>
              <a:t>separate</a:t>
            </a:r>
            <a:r>
              <a:rPr lang="es-ES"/>
              <a:t> Curricular </a:t>
            </a:r>
            <a:r>
              <a:rPr lang="es-ES" err="1"/>
              <a:t>Internships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000"/>
              <a:t>2</a:t>
            </a:r>
            <a:r>
              <a:rPr lang="en-GB" sz="2000" baseline="30000"/>
              <a:t>nd</a:t>
            </a:r>
            <a:r>
              <a:rPr lang="en-GB" sz="2000"/>
              <a:t> semester of 3</a:t>
            </a:r>
            <a:r>
              <a:rPr lang="en-GB" sz="2000" baseline="30000"/>
              <a:t>rd</a:t>
            </a:r>
            <a:r>
              <a:rPr lang="en-GB" sz="2000"/>
              <a:t> year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000"/>
              <a:t>Summer between 3</a:t>
            </a:r>
            <a:r>
              <a:rPr lang="en-GB" sz="2000" baseline="30000"/>
              <a:t>rd</a:t>
            </a:r>
            <a:r>
              <a:rPr lang="en-GB" sz="2000"/>
              <a:t> and 4</a:t>
            </a:r>
            <a:r>
              <a:rPr lang="en-GB" sz="2000" baseline="30000"/>
              <a:t>th</a:t>
            </a:r>
            <a:r>
              <a:rPr lang="en-GB" sz="2000"/>
              <a:t> year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000"/>
              <a:t>1</a:t>
            </a:r>
            <a:r>
              <a:rPr lang="en-GB" sz="2000" baseline="30000"/>
              <a:t>st</a:t>
            </a:r>
            <a:r>
              <a:rPr lang="en-GB" sz="2000"/>
              <a:t> semester of 4</a:t>
            </a:r>
            <a:r>
              <a:rPr lang="en-GB" sz="2000" baseline="30000"/>
              <a:t>th</a:t>
            </a:r>
            <a:r>
              <a:rPr lang="en-GB" sz="2000"/>
              <a:t> year</a:t>
            </a:r>
          </a:p>
          <a:p>
            <a:endParaRPr lang="en-GB" sz="2000"/>
          </a:p>
          <a:p>
            <a:r>
              <a:rPr lang="en-GB"/>
              <a:t>Valid NIE/DNI </a:t>
            </a:r>
          </a:p>
          <a:p>
            <a:r>
              <a:rPr lang="en-GB" sz="2200">
                <a:hlinkClick r:id="rId2"/>
              </a:rPr>
              <a:t>ieustudentservices@ie.edu</a:t>
            </a:r>
            <a:r>
              <a:rPr lang="en-GB" sz="2200"/>
              <a:t> they will assist you with your NIE process.</a:t>
            </a:r>
          </a:p>
          <a:p>
            <a:endParaRPr lang="en-GB" sz="2000"/>
          </a:p>
          <a:p>
            <a:r>
              <a:rPr lang="en-GB"/>
              <a:t>Internship Approval - </a:t>
            </a:r>
            <a:r>
              <a:rPr lang="en-GB" sz="2000"/>
              <a:t>Needs to be at least </a:t>
            </a:r>
            <a:r>
              <a:rPr lang="en-GB" sz="2000" b="1"/>
              <a:t>one month duration </a:t>
            </a:r>
            <a:r>
              <a:rPr lang="en-GB" sz="2000"/>
              <a:t>and we must receive the initial application form at least </a:t>
            </a:r>
            <a:r>
              <a:rPr lang="en-GB" sz="2000" b="1"/>
              <a:t>TWO WEEKS </a:t>
            </a:r>
            <a:r>
              <a:rPr lang="en-GB" sz="2000" u="sng"/>
              <a:t>before</a:t>
            </a:r>
            <a:r>
              <a:rPr lang="en-GB" sz="2000"/>
              <a:t> the start date. THIS IS NOT NEGOTIABLE!!</a:t>
            </a:r>
          </a:p>
          <a:p>
            <a:endParaRPr lang="en-GB" sz="2000"/>
          </a:p>
          <a:p>
            <a:r>
              <a:rPr lang="en-GB"/>
              <a:t>Evaluation</a:t>
            </a:r>
            <a:r>
              <a:rPr lang="en-GB" sz="2000"/>
              <a:t> – You will be required to complete evaluation forms during your Internship. Along with the company reports you will be awarded a grade which </a:t>
            </a:r>
            <a:r>
              <a:rPr lang="en-GB" sz="2000" u="sng"/>
              <a:t>counts towards your GPA</a:t>
            </a:r>
            <a:r>
              <a:rPr lang="en-GB" sz="2000"/>
              <a:t>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3808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29DF6281-C1DF-0795-7BB0-59E806CEF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8892" y="392335"/>
            <a:ext cx="14880914" cy="2043113"/>
          </a:xfrm>
        </p:spPr>
        <p:txBody>
          <a:bodyPr>
            <a:normAutofit fontScale="90000"/>
          </a:bodyPr>
          <a:lstStyle/>
          <a:p>
            <a:r>
              <a:rPr lang="en-GB"/>
              <a:t>IE University Internship Allocation of Credits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62572A8-56A5-DF2C-5A1B-EE643DE556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8482" y="1897379"/>
            <a:ext cx="8102102" cy="5494675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C9556E0-BF7C-1AC5-A16F-F822C1A8EDBA}"/>
              </a:ext>
            </a:extLst>
          </p:cNvPr>
          <p:cNvSpPr txBox="1"/>
          <p:nvPr/>
        </p:nvSpPr>
        <p:spPr>
          <a:xfrm>
            <a:off x="4316115" y="8954354"/>
            <a:ext cx="12566468" cy="8925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sz="2000" err="1"/>
              <a:t>For</a:t>
            </a:r>
            <a:r>
              <a:rPr lang="es-ES" sz="2000"/>
              <a:t> more </a:t>
            </a:r>
            <a:r>
              <a:rPr lang="es-ES" sz="2000" err="1"/>
              <a:t>Information</a:t>
            </a:r>
            <a:r>
              <a:rPr lang="es-ES" sz="2000"/>
              <a:t> </a:t>
            </a:r>
            <a:r>
              <a:rPr lang="es-ES" sz="2000" err="1"/>
              <a:t>about</a:t>
            </a:r>
            <a:r>
              <a:rPr lang="es-ES" sz="2000"/>
              <a:t> </a:t>
            </a:r>
            <a:r>
              <a:rPr lang="es-ES" sz="2000" err="1"/>
              <a:t>Internships</a:t>
            </a:r>
            <a:r>
              <a:rPr lang="es-ES" sz="2000"/>
              <a:t>: </a:t>
            </a:r>
            <a:r>
              <a:rPr lang="es-ES" sz="2000">
                <a:hlinkClick r:id="rId3"/>
              </a:rPr>
              <a:t>https://www.ie.edu/student-guide/bie-sep-2023/program/internship</a:t>
            </a:r>
            <a:r>
              <a:rPr lang="es-ES" sz="2000"/>
              <a:t>s/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4071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5923A374-734E-EE41-EC99-19667CCBA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6640" y="418461"/>
            <a:ext cx="9044139" cy="1136019"/>
          </a:xfrm>
        </p:spPr>
        <p:txBody>
          <a:bodyPr>
            <a:normAutofit fontScale="90000"/>
          </a:bodyPr>
          <a:lstStyle/>
          <a:p>
            <a:r>
              <a:rPr lang="es-ES"/>
              <a:t>Talent &amp; Careers</a:t>
            </a:r>
            <a:endParaRPr lang="en-GB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48F3D28-57CA-19DC-D479-8B730DB866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85735" y="2772910"/>
            <a:ext cx="7942560" cy="5299936"/>
          </a:xfrm>
        </p:spPr>
        <p:txBody>
          <a:bodyPr/>
          <a:lstStyle/>
          <a:p>
            <a:r>
              <a:rPr lang="es-ES" sz="3200" err="1">
                <a:latin typeface="Montserrat" panose="00000500000000000000" pitchFamily="2" charset="0"/>
              </a:rPr>
              <a:t>Contact</a:t>
            </a:r>
            <a:r>
              <a:rPr lang="es-ES" sz="3200">
                <a:latin typeface="Montserrat" panose="00000500000000000000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cs typeface="+mn-cs"/>
                <a:hlinkClick r:id="rId2"/>
              </a:rPr>
              <a:t>IEU.Careers@ie.edu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cs typeface="+mn-cs"/>
              </a:rPr>
              <a:t> </a:t>
            </a:r>
          </a:p>
          <a:p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cs typeface="+mn-cs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>
                <a:solidFill>
                  <a:prstClr val="black"/>
                </a:solidFill>
                <a:latin typeface="Montserrat" panose="00000500000000000000" pitchFamily="2" charset="0"/>
                <a:cs typeface="+mn-cs"/>
              </a:rPr>
              <a:t>Help with preparing your CV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>
                <a:solidFill>
                  <a:prstClr val="black"/>
                </a:solidFill>
                <a:latin typeface="Montserrat" panose="00000500000000000000" pitchFamily="2" charset="0"/>
                <a:cs typeface="+mn-cs"/>
              </a:rPr>
              <a:t>Internship search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>
                <a:solidFill>
                  <a:prstClr val="black"/>
                </a:solidFill>
                <a:latin typeface="Montserrat" panose="00000500000000000000" pitchFamily="2" charset="0"/>
                <a:cs typeface="+mn-cs"/>
              </a:rPr>
              <a:t>Book a meeting with them on 15</a:t>
            </a:r>
            <a:r>
              <a:rPr lang="en-US" sz="2800" baseline="30000">
                <a:solidFill>
                  <a:prstClr val="black"/>
                </a:solidFill>
                <a:latin typeface="Montserrat" panose="00000500000000000000" pitchFamily="2" charset="0"/>
                <a:cs typeface="+mn-cs"/>
              </a:rPr>
              <a:t>th</a:t>
            </a:r>
            <a:r>
              <a:rPr lang="en-US" sz="2800">
                <a:solidFill>
                  <a:prstClr val="black"/>
                </a:solidFill>
                <a:latin typeface="Montserrat" panose="00000500000000000000" pitchFamily="2" charset="0"/>
                <a:cs typeface="+mn-cs"/>
              </a:rPr>
              <a:t> floor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>
                <a:solidFill>
                  <a:prstClr val="black"/>
                </a:solidFill>
                <a:latin typeface="Montserrat" panose="00000500000000000000" pitchFamily="2" charset="0"/>
                <a:cs typeface="+mn-cs"/>
              </a:rPr>
              <a:t>Communication with </a:t>
            </a:r>
            <a:r>
              <a:rPr lang="en-US" sz="2800" b="1">
                <a:solidFill>
                  <a:prstClr val="black"/>
                </a:solidFill>
                <a:latin typeface="Montserrat" panose="00000500000000000000" pitchFamily="2" charset="0"/>
                <a:cs typeface="+mn-cs"/>
              </a:rPr>
              <a:t>Company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>
                <a:solidFill>
                  <a:prstClr val="black"/>
                </a:solidFill>
                <a:latin typeface="Montserrat" panose="00000500000000000000" pitchFamily="2" charset="0"/>
                <a:cs typeface="+mn-cs"/>
              </a:rPr>
              <a:t>Career Portal - </a:t>
            </a:r>
            <a:endParaRPr lang="en-GB" sz="2800">
              <a:latin typeface="Montserrat" panose="00000500000000000000" pitchFamily="2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C03682B-DE2B-78AE-B5F6-09E02D87CE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250" t="18164" r="41875" b="49111"/>
          <a:stretch/>
        </p:blipFill>
        <p:spPr>
          <a:xfrm>
            <a:off x="6659577" y="6228102"/>
            <a:ext cx="4000500" cy="3366488"/>
          </a:xfrm>
          <a:prstGeom prst="rect">
            <a:avLst/>
          </a:prstGeom>
        </p:spPr>
      </p:pic>
      <p:sp>
        <p:nvSpPr>
          <p:cNvPr id="7" name="Título 2">
            <a:extLst>
              <a:ext uri="{FF2B5EF4-FFF2-40B4-BE49-F238E27FC236}">
                <a16:creationId xmlns:a16="http://schemas.microsoft.com/office/drawing/2014/main" id="{E1A86FE3-8121-79AB-2994-CC61BB5DAC80}"/>
              </a:ext>
            </a:extLst>
          </p:cNvPr>
          <p:cNvSpPr txBox="1">
            <a:spLocks/>
          </p:cNvSpPr>
          <p:nvPr/>
        </p:nvSpPr>
        <p:spPr>
          <a:xfrm>
            <a:off x="11859938" y="470540"/>
            <a:ext cx="4246854" cy="1120361"/>
          </a:xfrm>
          <a:prstGeom prst="rect">
            <a:avLst/>
          </a:prstGeom>
        </p:spPr>
        <p:txBody>
          <a:bodyPr vert="horz" lIns="163284" tIns="81642" rIns="163284" bIns="81642" rtlCol="0" anchor="t">
            <a:normAutofit fontScale="97500"/>
          </a:bodyPr>
          <a:lstStyle>
            <a:lvl1pPr algn="l" defTabSz="81642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100" b="0" kern="1200" cap="none">
                <a:solidFill>
                  <a:srgbClr val="001965"/>
                </a:solidFill>
                <a:latin typeface="Montserrat Extra Bold"/>
                <a:ea typeface="+mj-ea"/>
                <a:cs typeface="Montserrat Extra Bold"/>
              </a:defRPr>
            </a:lvl1pPr>
          </a:lstStyle>
          <a:p>
            <a:r>
              <a:rPr lang="es-ES"/>
              <a:t>BIE Office</a:t>
            </a:r>
            <a:endParaRPr lang="en-GB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60259DC-1C23-06E6-88B1-69D191130DBF}"/>
              </a:ext>
            </a:extLst>
          </p:cNvPr>
          <p:cNvSpPr txBox="1"/>
          <p:nvPr/>
        </p:nvSpPr>
        <p:spPr>
          <a:xfrm>
            <a:off x="11859938" y="2772910"/>
            <a:ext cx="642806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err="1">
                <a:latin typeface="Montserrat" panose="00000500000000000000" pitchFamily="2" charset="0"/>
              </a:rPr>
              <a:t>Contact</a:t>
            </a:r>
            <a:r>
              <a:rPr lang="es-ES">
                <a:latin typeface="Montserrat" panose="00000500000000000000" pitchFamily="2" charset="0"/>
              </a:rPr>
              <a:t> </a:t>
            </a:r>
            <a:r>
              <a:rPr lang="es-ES">
                <a:latin typeface="Montserrat" panose="00000500000000000000" pitchFamily="2" charset="0"/>
                <a:hlinkClick r:id="rId4"/>
              </a:rPr>
              <a:t>bir.biemadrid@ie.edu</a:t>
            </a:r>
            <a:endParaRPr lang="en-GB">
              <a:latin typeface="Montserrat" panose="00000500000000000000" pitchFamily="2" charset="0"/>
            </a:endParaRPr>
          </a:p>
          <a:p>
            <a:endParaRPr lang="en-GB">
              <a:latin typeface="Montserrat" panose="000005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>
                <a:latin typeface="Montserrat" panose="00000500000000000000" pitchFamily="2" charset="0"/>
              </a:rPr>
              <a:t>Allocation of credits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>
                <a:latin typeface="Montserrat" panose="00000500000000000000" pitchFamily="2" charset="0"/>
              </a:rPr>
              <a:t>Help with completing the application form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>
                <a:latin typeface="Montserrat" panose="00000500000000000000" pitchFamily="2" charset="0"/>
              </a:rPr>
              <a:t>Evaluation Reports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>
                <a:latin typeface="Montserrat" panose="00000500000000000000" pitchFamily="2" charset="0"/>
              </a:rPr>
              <a:t>Communication with </a:t>
            </a:r>
            <a:r>
              <a:rPr lang="en-GB" sz="2800" b="1">
                <a:latin typeface="Montserrat" panose="00000500000000000000" pitchFamily="2" charset="0"/>
              </a:rPr>
              <a:t>student</a:t>
            </a:r>
          </a:p>
        </p:txBody>
      </p:sp>
    </p:spTree>
    <p:extLst>
      <p:ext uri="{BB962C8B-B14F-4D97-AF65-F5344CB8AC3E}">
        <p14:creationId xmlns:p14="http://schemas.microsoft.com/office/powerpoint/2010/main" val="978618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864339" y="661602"/>
            <a:ext cx="4534900" cy="1866315"/>
          </a:xfrm>
        </p:spPr>
        <p:txBody>
          <a:bodyPr/>
          <a:lstStyle/>
          <a:p>
            <a:pPr marL="0" indent="0" algn="ctr">
              <a:buNone/>
            </a:pPr>
            <a:r>
              <a:rPr lang="en-GB" sz="3600" b="1">
                <a:solidFill>
                  <a:schemeClr val="accent1">
                    <a:lumMod val="50000"/>
                  </a:schemeClr>
                </a:solidFill>
              </a:rPr>
              <a:t>3</a:t>
            </a:r>
            <a:r>
              <a:rPr lang="en-GB" b="1" baseline="30000">
                <a:solidFill>
                  <a:schemeClr val="accent1">
                    <a:lumMod val="50000"/>
                  </a:schemeClr>
                </a:solidFill>
              </a:rPr>
              <a:t>rd</a:t>
            </a:r>
            <a:r>
              <a:rPr lang="en-GB" sz="3600" b="1">
                <a:solidFill>
                  <a:schemeClr val="accent1">
                    <a:lumMod val="50000"/>
                  </a:schemeClr>
                </a:solidFill>
              </a:rPr>
              <a:t> Year</a:t>
            </a:r>
          </a:p>
          <a:p>
            <a:pPr marL="0" indent="0" algn="ctr">
              <a:buNone/>
            </a:pPr>
            <a:r>
              <a:rPr lang="en-GB" b="1">
                <a:solidFill>
                  <a:schemeClr val="accent1">
                    <a:lumMod val="50000"/>
                  </a:schemeClr>
                </a:solidFill>
              </a:rPr>
              <a:t>Second</a:t>
            </a:r>
            <a:r>
              <a:rPr lang="en-GB" sz="3600" b="1">
                <a:solidFill>
                  <a:schemeClr val="accent1">
                    <a:lumMod val="50000"/>
                  </a:schemeClr>
                </a:solidFill>
              </a:rPr>
              <a:t> Semester</a:t>
            </a:r>
          </a:p>
          <a:p>
            <a:endParaRPr lang="es-E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CE3BEC6-2450-4463-A1E9-437490AFFC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1600" r="1" b="-8413"/>
          <a:stretch/>
        </p:blipFill>
        <p:spPr>
          <a:xfrm>
            <a:off x="-100154" y="0"/>
            <a:ext cx="9587721" cy="11301071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5839FEEA-3FF1-4638-9251-656A0C8158CA}"/>
              </a:ext>
            </a:extLst>
          </p:cNvPr>
          <p:cNvSpPr txBox="1"/>
          <p:nvPr/>
        </p:nvSpPr>
        <p:spPr>
          <a:xfrm>
            <a:off x="5178124" y="879155"/>
            <a:ext cx="4190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>
                <a:solidFill>
                  <a:srgbClr val="001965"/>
                </a:solidFill>
                <a:latin typeface="Montserrat Regular" panose="00000500000000000000" pitchFamily="2" charset="0"/>
              </a:rPr>
              <a:t>When can I go?</a:t>
            </a:r>
          </a:p>
        </p:txBody>
      </p:sp>
      <p:pic>
        <p:nvPicPr>
          <p:cNvPr id="11" name="Gráfico 10" descr="Flechas de cheurón contorno">
            <a:extLst>
              <a:ext uri="{FF2B5EF4-FFF2-40B4-BE49-F238E27FC236}">
                <a16:creationId xmlns:a16="http://schemas.microsoft.com/office/drawing/2014/main" id="{F1B0B42B-3302-44E9-B2C8-C23AE1BEFD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73339" y="764382"/>
            <a:ext cx="1155811" cy="1070372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99C9FBC7-BAEF-C422-457E-2AE0EE88A2D3}"/>
              </a:ext>
            </a:extLst>
          </p:cNvPr>
          <p:cNvSpPr txBox="1"/>
          <p:nvPr/>
        </p:nvSpPr>
        <p:spPr>
          <a:xfrm>
            <a:off x="9392088" y="3788769"/>
            <a:ext cx="919646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>
                <a:solidFill>
                  <a:schemeClr val="accent1">
                    <a:lumMod val="50000"/>
                  </a:schemeClr>
                </a:solidFill>
                <a:latin typeface="Montserrat ExtraBold" panose="00000900000000000000" pitchFamily="2" charset="0"/>
              </a:rPr>
              <a:t>ANY QUESTIONS ABOUT YOUR </a:t>
            </a:r>
            <a:br>
              <a:rPr lang="en-GB" sz="2800" b="1">
                <a:solidFill>
                  <a:schemeClr val="accent1">
                    <a:lumMod val="50000"/>
                  </a:schemeClr>
                </a:solidFill>
                <a:latin typeface="Montserrat ExtraBold" panose="00000900000000000000" pitchFamily="2" charset="0"/>
              </a:rPr>
            </a:br>
            <a:r>
              <a:rPr lang="en-GB" sz="2800" b="1">
                <a:solidFill>
                  <a:schemeClr val="accent1">
                    <a:lumMod val="50000"/>
                  </a:schemeClr>
                </a:solidFill>
                <a:latin typeface="Montserrat ExtraBold" panose="00000900000000000000" pitchFamily="2" charset="0"/>
              </a:rPr>
              <a:t>COURSE SELECTION FOR THE EXCHANGE:</a:t>
            </a:r>
            <a:br>
              <a:rPr lang="en-GB" sz="2800" b="1">
                <a:solidFill>
                  <a:schemeClr val="accent1">
                    <a:lumMod val="50000"/>
                  </a:schemeClr>
                </a:solidFill>
                <a:latin typeface="Montserrat ExtraBold" panose="00000900000000000000" pitchFamily="2" charset="0"/>
              </a:rPr>
            </a:br>
            <a:endParaRPr lang="es-ES" sz="280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9577959-D92C-2886-ED5F-242A53120371}"/>
              </a:ext>
            </a:extLst>
          </p:cNvPr>
          <p:cNvSpPr txBox="1"/>
          <p:nvPr/>
        </p:nvSpPr>
        <p:spPr>
          <a:xfrm>
            <a:off x="9196459" y="6760935"/>
            <a:ext cx="9587721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>
                <a:solidFill>
                  <a:schemeClr val="accent1">
                    <a:lumMod val="50000"/>
                  </a:schemeClr>
                </a:solidFill>
                <a:latin typeface="Montserrat ExtraBold" panose="00000900000000000000" pitchFamily="2" charset="0"/>
              </a:rPr>
              <a:t>ADMINISTRATIVE</a:t>
            </a:r>
            <a:r>
              <a:rPr lang="en-GB" b="1">
                <a:solidFill>
                  <a:schemeClr val="accent1">
                    <a:lumMod val="50000"/>
                  </a:schemeClr>
                </a:solidFill>
                <a:latin typeface="Montserrat ExtraBold" panose="00000900000000000000" pitchFamily="2" charset="0"/>
              </a:rPr>
              <a:t> </a:t>
            </a:r>
            <a:r>
              <a:rPr lang="en-GB" sz="2800" b="1">
                <a:solidFill>
                  <a:schemeClr val="accent1">
                    <a:lumMod val="50000"/>
                  </a:schemeClr>
                </a:solidFill>
                <a:latin typeface="Montserrat ExtraBold" panose="00000900000000000000" pitchFamily="2" charset="0"/>
              </a:rPr>
              <a:t>ADVICE</a:t>
            </a:r>
            <a:r>
              <a:rPr lang="en-GB" sz="3200" b="1">
                <a:solidFill>
                  <a:schemeClr val="accent1">
                    <a:lumMod val="50000"/>
                  </a:schemeClr>
                </a:solidFill>
                <a:latin typeface="Montserrat ExtraBold" panose="00000900000000000000" pitchFamily="2" charset="0"/>
              </a:rPr>
              <a:t>:</a:t>
            </a:r>
            <a:endParaRPr lang="en-GB" b="1">
              <a:solidFill>
                <a:schemeClr val="accent1">
                  <a:lumMod val="50000"/>
                </a:schemeClr>
              </a:solidFill>
              <a:latin typeface="Montserrat ExtraBold" panose="00000900000000000000" pitchFamily="2" charset="0"/>
            </a:endParaRPr>
          </a:p>
          <a:p>
            <a:pPr algn="ctr"/>
            <a:r>
              <a:rPr lang="es-ES" sz="3600" u="sng">
                <a:solidFill>
                  <a:schemeClr val="accent1">
                    <a:lumMod val="50000"/>
                  </a:schemeClr>
                </a:solidFill>
                <a:hlinkClick r:id="rId6"/>
              </a:rPr>
              <a:t>bir.biemadrid@ie.edu</a:t>
            </a:r>
            <a:endParaRPr lang="es-ES" sz="3600" u="sng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s-ES" sz="3600" u="sng">
                <a:solidFill>
                  <a:schemeClr val="accent1">
                    <a:lumMod val="50000"/>
                  </a:schemeClr>
                </a:solidFill>
                <a:hlinkClick r:id="rId7"/>
              </a:rPr>
              <a:t>International.Mobility@ie.edu</a:t>
            </a:r>
            <a:r>
              <a:rPr lang="es-ES" sz="3600" u="sng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algn="ctr"/>
            <a:br>
              <a:rPr lang="en-GB" sz="3200" b="1">
                <a:solidFill>
                  <a:schemeClr val="accent1">
                    <a:lumMod val="50000"/>
                  </a:schemeClr>
                </a:solidFill>
                <a:latin typeface="Montserrat ExtraBold" panose="00000900000000000000" pitchFamily="2" charset="0"/>
              </a:rPr>
            </a:br>
            <a:endParaRPr lang="es-ES" sz="320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00B1B8BF-01A9-EF6E-6CCE-351FA13A8FD1}"/>
              </a:ext>
            </a:extLst>
          </p:cNvPr>
          <p:cNvSpPr txBox="1"/>
          <p:nvPr/>
        </p:nvSpPr>
        <p:spPr>
          <a:xfrm>
            <a:off x="9091540" y="4667924"/>
            <a:ext cx="96926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600" u="sng">
                <a:solidFill>
                  <a:schemeClr val="accent1">
                    <a:lumMod val="50000"/>
                  </a:schemeClr>
                </a:solidFill>
                <a:hlinkClick r:id="rId6"/>
              </a:rPr>
              <a:t>bir.biemadrid@ie.edu</a:t>
            </a:r>
            <a:endParaRPr lang="es-ES" sz="3600" u="sng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" name="Picture 7">
            <a:extLst>
              <a:ext uri="{FF2B5EF4-FFF2-40B4-BE49-F238E27FC236}">
                <a16:creationId xmlns:a16="http://schemas.microsoft.com/office/drawing/2014/main" id="{B2828259-34D3-98A9-7FBB-B20BA059454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00154" y="8782050"/>
            <a:ext cx="1095375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628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83939" y="3885732"/>
            <a:ext cx="4238625" cy="499910"/>
          </a:xfrm>
        </p:spPr>
        <p:txBody>
          <a:bodyPr>
            <a:noAutofit/>
          </a:bodyPr>
          <a:lstStyle/>
          <a:p>
            <a:r>
              <a:rPr lang="es-ES" sz="3200"/>
              <a:t>SEPTEMBER -</a:t>
            </a:r>
            <a:br>
              <a:rPr lang="es-ES" sz="3200"/>
            </a:br>
            <a:r>
              <a:rPr lang="es-ES" sz="3200"/>
              <a:t>OCTOBER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3"/>
          </p:nvPr>
        </p:nvSpPr>
        <p:spPr>
          <a:xfrm>
            <a:off x="1562099" y="4845826"/>
            <a:ext cx="3924301" cy="4465814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GB" sz="2800"/>
              <a:t>&gt; Start to choose your courses</a:t>
            </a:r>
          </a:p>
          <a:p>
            <a:pPr>
              <a:spcAft>
                <a:spcPts val="1200"/>
              </a:spcAft>
            </a:pPr>
            <a:r>
              <a:rPr lang="en-GB" sz="2800"/>
              <a:t>&gt; Contact the BIR &amp; BIE Office</a:t>
            </a:r>
          </a:p>
          <a:p>
            <a:pPr>
              <a:spcAft>
                <a:spcPts val="1200"/>
              </a:spcAft>
            </a:pPr>
            <a:r>
              <a:rPr lang="en-GB" sz="2800"/>
              <a:t>&gt; Upload your courses, syllabi and credits on the </a:t>
            </a:r>
            <a:r>
              <a:rPr lang="en-GB" sz="2800" b="1">
                <a:hlinkClick r:id="rId2"/>
              </a:rPr>
              <a:t>International Mobility Platform</a:t>
            </a:r>
            <a:endParaRPr lang="en-GB" sz="2800" b="1">
              <a:highlight>
                <a:srgbClr val="FFFF00"/>
              </a:highlight>
            </a:endParaRPr>
          </a:p>
        </p:txBody>
      </p:sp>
      <p:sp>
        <p:nvSpPr>
          <p:cNvPr id="11" name="Object18"/>
          <p:cNvSpPr/>
          <p:nvPr/>
        </p:nvSpPr>
        <p:spPr>
          <a:xfrm>
            <a:off x="1695450" y="1442071"/>
            <a:ext cx="7458075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4875"/>
              </a:lnSpc>
            </a:pPr>
            <a:r>
              <a:rPr lang="en-US" sz="4800" b="0" i="0">
                <a:solidFill>
                  <a:srgbClr val="46BEFF"/>
                </a:solidFill>
                <a:latin typeface="Montserrat ExtraBold" pitchFamily="34" charset="0"/>
                <a:ea typeface="Montserrat ExtraBold" pitchFamily="34" charset="-122"/>
                <a:cs typeface="Montserrat ExtraBold" pitchFamily="34" charset="-120"/>
              </a:rPr>
              <a:t>TIMELINE</a:t>
            </a:r>
            <a:endParaRPr lang="en-US" sz="4800"/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5547613" y="3962821"/>
            <a:ext cx="4427758" cy="373824"/>
          </a:xfrm>
          <a:prstGeom prst="rect">
            <a:avLst/>
          </a:prstGeom>
        </p:spPr>
        <p:txBody>
          <a:bodyPr vert="horz" lIns="163284" tIns="81642" rIns="163284" bIns="81642" rtlCol="0" anchor="ctr">
            <a:noAutofit/>
          </a:bodyPr>
          <a:lstStyle>
            <a:lvl1pPr algn="l" defTabSz="816422" rtl="0" eaLnBrk="1" latinLnBrk="0" hangingPunct="1">
              <a:spcBef>
                <a:spcPct val="0"/>
              </a:spcBef>
              <a:buNone/>
              <a:defRPr sz="2700" kern="1200">
                <a:solidFill>
                  <a:srgbClr val="001965"/>
                </a:solidFill>
                <a:latin typeface="Montserrat Extra Bold"/>
                <a:ea typeface="+mj-ea"/>
                <a:cs typeface="Montserrat Extra Bold"/>
              </a:defRPr>
            </a:lvl1pPr>
          </a:lstStyle>
          <a:p>
            <a:r>
              <a:rPr lang="es-ES" sz="3200"/>
              <a:t>NOVEMBER-</a:t>
            </a:r>
          </a:p>
          <a:p>
            <a:r>
              <a:rPr lang="es-ES" sz="3200"/>
              <a:t>DECEMBER</a:t>
            </a:r>
          </a:p>
        </p:txBody>
      </p:sp>
      <p:sp>
        <p:nvSpPr>
          <p:cNvPr id="13" name="Marcador de texto 2"/>
          <p:cNvSpPr>
            <a:spLocks noGrp="1"/>
          </p:cNvSpPr>
          <p:nvPr>
            <p:ph type="body" sz="quarter" idx="13"/>
          </p:nvPr>
        </p:nvSpPr>
        <p:spPr>
          <a:xfrm>
            <a:off x="5662281" y="4899168"/>
            <a:ext cx="3983752" cy="3856649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s-ES" sz="2800"/>
              <a:t>&gt; </a:t>
            </a:r>
            <a:r>
              <a:rPr lang="en-GB" sz="2800"/>
              <a:t>Ensure your courses are approved</a:t>
            </a:r>
          </a:p>
          <a:p>
            <a:pPr>
              <a:spcAft>
                <a:spcPts val="1200"/>
              </a:spcAft>
            </a:pPr>
            <a:r>
              <a:rPr lang="en-GB" sz="2800"/>
              <a:t>&gt; Any rejected courses must be replaced</a:t>
            </a:r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>
            <a:off x="9590308" y="4125947"/>
            <a:ext cx="4238625" cy="499910"/>
          </a:xfrm>
          <a:prstGeom prst="rect">
            <a:avLst/>
          </a:prstGeom>
        </p:spPr>
        <p:txBody>
          <a:bodyPr vert="horz" lIns="163284" tIns="81642" rIns="163284" bIns="81642" rtlCol="0" anchor="ctr">
            <a:noAutofit/>
          </a:bodyPr>
          <a:lstStyle>
            <a:lvl1pPr algn="l" defTabSz="816422" rtl="0" eaLnBrk="1" latinLnBrk="0" hangingPunct="1">
              <a:spcBef>
                <a:spcPct val="0"/>
              </a:spcBef>
              <a:buNone/>
              <a:defRPr sz="2700" kern="1200">
                <a:solidFill>
                  <a:srgbClr val="001965"/>
                </a:solidFill>
                <a:latin typeface="Montserrat Extra Bold"/>
                <a:ea typeface="+mj-ea"/>
                <a:cs typeface="Montserrat Extra Bold"/>
              </a:defRPr>
            </a:lvl1pPr>
          </a:lstStyle>
          <a:p>
            <a:r>
              <a:rPr lang="es-ES" sz="3200"/>
              <a:t>JANUARY</a:t>
            </a:r>
          </a:p>
        </p:txBody>
      </p:sp>
      <p:sp>
        <p:nvSpPr>
          <p:cNvPr id="15" name="Marcador de texto 2"/>
          <p:cNvSpPr>
            <a:spLocks noGrp="1"/>
          </p:cNvSpPr>
          <p:nvPr>
            <p:ph type="body" sz="quarter" idx="13"/>
          </p:nvPr>
        </p:nvSpPr>
        <p:spPr>
          <a:xfrm>
            <a:off x="9735568" y="4899168"/>
            <a:ext cx="3924301" cy="3799493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GB" sz="2800"/>
              <a:t>&gt; You can make last changes via the </a:t>
            </a:r>
            <a:r>
              <a:rPr lang="en-GB" sz="2800" b="1">
                <a:hlinkClick r:id="rId2"/>
              </a:rPr>
              <a:t>International Mobility Platform </a:t>
            </a:r>
            <a:endParaRPr lang="en-GB" sz="2800" b="1">
              <a:highlight>
                <a:srgbClr val="FFFF00"/>
              </a:highlight>
            </a:endParaRPr>
          </a:p>
          <a:p>
            <a:pPr>
              <a:spcAft>
                <a:spcPts val="1200"/>
              </a:spcAft>
            </a:pPr>
            <a:r>
              <a:rPr lang="en-GB" sz="2800"/>
              <a:t>&gt; Keep in contact with BIR &amp; BIE Office to authorise any changes</a:t>
            </a:r>
          </a:p>
        </p:txBody>
      </p:sp>
      <p:pic>
        <p:nvPicPr>
          <p:cNvPr id="16" name="Object 2" descr="Objec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2100" y="4637288"/>
            <a:ext cx="3448050" cy="190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Object 3" descr="Objec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5950" y="4637287"/>
            <a:ext cx="3448050" cy="19051"/>
          </a:xfrm>
          <a:prstGeom prst="rect">
            <a:avLst/>
          </a:prstGeom>
          <a:ln w="3175">
            <a:noFill/>
            <a:miter lim="400000"/>
          </a:ln>
        </p:spPr>
      </p:pic>
      <p:pic>
        <p:nvPicPr>
          <p:cNvPr id="18" name="Object 4" descr="Objec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5568" y="4644908"/>
            <a:ext cx="3448050" cy="190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" name="Object 5" descr="Object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43115" y="4625857"/>
            <a:ext cx="3448050" cy="19051"/>
          </a:xfrm>
          <a:prstGeom prst="rect">
            <a:avLst/>
          </a:prstGeom>
          <a:ln w="3175">
            <a:noFill/>
            <a:miter lim="400000"/>
          </a:ln>
        </p:spPr>
      </p:pic>
      <p:pic>
        <p:nvPicPr>
          <p:cNvPr id="20" name="Object 6" descr="Object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5450" y="3067270"/>
            <a:ext cx="15449550" cy="38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" name="Object 7" descr="Object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2100" y="2962496"/>
            <a:ext cx="285750" cy="2857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" name="Object 8" descr="Object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2564" y="2962496"/>
            <a:ext cx="285750" cy="2857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" name="Object 9" descr="Object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2693" y="2924395"/>
            <a:ext cx="285750" cy="2857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4" name="Object 10" descr="Object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06475" y="2857720"/>
            <a:ext cx="438150" cy="419100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Marcador de texto 2">
            <a:extLst>
              <a:ext uri="{FF2B5EF4-FFF2-40B4-BE49-F238E27FC236}">
                <a16:creationId xmlns:a16="http://schemas.microsoft.com/office/drawing/2014/main" id="{07AC49BB-2BD2-441A-9498-3084F2452384}"/>
              </a:ext>
            </a:extLst>
          </p:cNvPr>
          <p:cNvSpPr txBox="1">
            <a:spLocks/>
          </p:cNvSpPr>
          <p:nvPr/>
        </p:nvSpPr>
        <p:spPr>
          <a:xfrm>
            <a:off x="13749404" y="5051568"/>
            <a:ext cx="3924301" cy="3799493"/>
          </a:xfrm>
          <a:prstGeom prst="rect">
            <a:avLst/>
          </a:prstGeom>
        </p:spPr>
        <p:txBody>
          <a:bodyPr vert="horz" lIns="163284" tIns="81642" rIns="163284" bIns="81642" rtlCol="0">
            <a:noAutofit/>
          </a:bodyPr>
          <a:lstStyle>
            <a:lvl1pPr marL="0" indent="0" algn="l" defTabSz="816422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1965"/>
                </a:solidFill>
                <a:latin typeface="Montserrat Regular"/>
                <a:ea typeface="+mn-ea"/>
                <a:cs typeface="Montserrat Regular"/>
              </a:defRPr>
            </a:lvl1pPr>
            <a:lvl2pPr marL="1326686" indent="-510264" algn="l" defTabSz="816422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41055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57477" indent="-408211" algn="l" defTabSz="816422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73899" indent="-408211" algn="l" defTabSz="816422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90321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06743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3165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39587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800" b="1"/>
              <a:t>NO CHANGES ALLOWED</a:t>
            </a:r>
            <a:endParaRPr lang="en-GB" sz="2800"/>
          </a:p>
        </p:txBody>
      </p:sp>
      <p:sp>
        <p:nvSpPr>
          <p:cNvPr id="27" name="Título 1">
            <a:extLst>
              <a:ext uri="{FF2B5EF4-FFF2-40B4-BE49-F238E27FC236}">
                <a16:creationId xmlns:a16="http://schemas.microsoft.com/office/drawing/2014/main" id="{32A97387-A46A-4CC6-B515-ED201B9A2C02}"/>
              </a:ext>
            </a:extLst>
          </p:cNvPr>
          <p:cNvSpPr txBox="1">
            <a:spLocks/>
          </p:cNvSpPr>
          <p:nvPr/>
        </p:nvSpPr>
        <p:spPr>
          <a:xfrm>
            <a:off x="13749404" y="4137378"/>
            <a:ext cx="4238625" cy="499910"/>
          </a:xfrm>
          <a:prstGeom prst="rect">
            <a:avLst/>
          </a:prstGeom>
        </p:spPr>
        <p:txBody>
          <a:bodyPr vert="horz" lIns="163284" tIns="81642" rIns="163284" bIns="81642" rtlCol="0" anchor="ctr">
            <a:noAutofit/>
          </a:bodyPr>
          <a:lstStyle>
            <a:lvl1pPr algn="l" defTabSz="816422" rtl="0" eaLnBrk="1" latinLnBrk="0" hangingPunct="1">
              <a:spcBef>
                <a:spcPct val="0"/>
              </a:spcBef>
              <a:buNone/>
              <a:defRPr sz="2700" kern="1200">
                <a:solidFill>
                  <a:srgbClr val="001965"/>
                </a:solidFill>
                <a:latin typeface="Montserrat Extra Bold"/>
                <a:ea typeface="+mj-ea"/>
                <a:cs typeface="Montserrat Extra Bold"/>
              </a:defRPr>
            </a:lvl1pPr>
          </a:lstStyle>
          <a:p>
            <a:r>
              <a:rPr lang="es-ES" sz="3200"/>
              <a:t>FEBRUARY</a:t>
            </a:r>
          </a:p>
        </p:txBody>
      </p:sp>
    </p:spTree>
    <p:extLst>
      <p:ext uri="{BB962C8B-B14F-4D97-AF65-F5344CB8AC3E}">
        <p14:creationId xmlns:p14="http://schemas.microsoft.com/office/powerpoint/2010/main" val="1715623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195934" y="804561"/>
            <a:ext cx="4227771" cy="1879378"/>
          </a:xfrm>
        </p:spPr>
        <p:txBody>
          <a:bodyPr>
            <a:normAutofit/>
          </a:bodyPr>
          <a:lstStyle/>
          <a:p>
            <a:pPr>
              <a:lnSpc>
                <a:spcPts val="4875"/>
              </a:lnSpc>
            </a:pPr>
            <a:r>
              <a:rPr lang="en-US">
                <a:latin typeface="Montserrat ExtraBold" pitchFamily="34" charset="0"/>
                <a:ea typeface="Montserrat ExtraBold" pitchFamily="34" charset="-122"/>
                <a:cs typeface="Montserrat ExtraBold" pitchFamily="34" charset="-120"/>
              </a:rPr>
              <a:t>CREDITS &amp; GRADING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3"/>
          </p:nvPr>
        </p:nvSpPr>
        <p:spPr>
          <a:xfrm>
            <a:off x="3195934" y="3594036"/>
            <a:ext cx="5734595" cy="5569014"/>
          </a:xfrm>
        </p:spPr>
        <p:txBody>
          <a:bodyPr>
            <a:normAutofit/>
          </a:bodyPr>
          <a:lstStyle/>
          <a:p>
            <a:r>
              <a:rPr lang="en-US" sz="2800"/>
              <a:t>THINGS TO REMEMBER:</a:t>
            </a:r>
          </a:p>
          <a:p>
            <a:endParaRPr lang="en-US" sz="2800"/>
          </a:p>
          <a:p>
            <a:r>
              <a:rPr lang="en-US" sz="2800"/>
              <a:t>Many Universities follow a different grading structure to others, despite being in the same country</a:t>
            </a:r>
          </a:p>
          <a:p>
            <a:endParaRPr lang="en-US" sz="2800"/>
          </a:p>
          <a:p>
            <a:r>
              <a:rPr lang="en-US" sz="2800"/>
              <a:t>Some Universities </a:t>
            </a:r>
            <a:r>
              <a:rPr lang="en-US" sz="2800" b="1"/>
              <a:t>do not use ECTS</a:t>
            </a:r>
            <a:r>
              <a:rPr lang="en-US" sz="2800"/>
              <a:t>, so check the value of each course to ensure you are fulfilling 30 ECTS from IEU</a:t>
            </a:r>
          </a:p>
          <a:p>
            <a:endParaRPr lang="en-US" sz="2800"/>
          </a:p>
          <a:p>
            <a:endParaRPr lang="es-ES"/>
          </a:p>
        </p:txBody>
      </p:sp>
      <p:sp>
        <p:nvSpPr>
          <p:cNvPr id="11" name="Object5"/>
          <p:cNvSpPr/>
          <p:nvPr/>
        </p:nvSpPr>
        <p:spPr>
          <a:xfrm>
            <a:off x="10478813" y="7358982"/>
            <a:ext cx="6941003" cy="21955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es-ES" sz="2800" err="1">
                <a:solidFill>
                  <a:schemeClr val="bg1"/>
                </a:solidFill>
                <a:latin typeface="Montserrat Regular" panose="00000500000000000000" pitchFamily="2" charset="0"/>
              </a:rPr>
              <a:t>Please</a:t>
            </a:r>
            <a:r>
              <a:rPr lang="es-ES" sz="2800">
                <a:solidFill>
                  <a:schemeClr val="bg1"/>
                </a:solidFill>
                <a:latin typeface="Montserrat Regular" panose="00000500000000000000" pitchFamily="2" charset="0"/>
              </a:rPr>
              <a:t> </a:t>
            </a:r>
            <a:r>
              <a:rPr lang="es-ES" sz="2800" err="1">
                <a:solidFill>
                  <a:schemeClr val="bg1"/>
                </a:solidFill>
                <a:latin typeface="Montserrat Regular" panose="00000500000000000000" pitchFamily="2" charset="0"/>
              </a:rPr>
              <a:t>check</a:t>
            </a:r>
            <a:r>
              <a:rPr lang="es-ES" sz="2800">
                <a:solidFill>
                  <a:schemeClr val="bg1"/>
                </a:solidFill>
                <a:latin typeface="Montserrat Regular" panose="00000500000000000000" pitchFamily="2" charset="0"/>
              </a:rPr>
              <a:t> </a:t>
            </a:r>
            <a:r>
              <a:rPr lang="es-ES" sz="2800" err="1">
                <a:solidFill>
                  <a:schemeClr val="bg1"/>
                </a:solidFill>
                <a:latin typeface="Montserrat Regular" panose="00000500000000000000" pitchFamily="2" charset="0"/>
              </a:rPr>
              <a:t>the</a:t>
            </a:r>
            <a:r>
              <a:rPr lang="es-ES" sz="2800">
                <a:solidFill>
                  <a:schemeClr val="bg1"/>
                </a:solidFill>
                <a:latin typeface="Montserrat Regular" panose="00000500000000000000" pitchFamily="2" charset="0"/>
              </a:rPr>
              <a:t> </a:t>
            </a:r>
            <a:r>
              <a:rPr lang="es-ES" sz="2800" err="1">
                <a:solidFill>
                  <a:schemeClr val="bg1"/>
                </a:solidFill>
                <a:latin typeface="Montserrat Regular" panose="00000500000000000000" pitchFamily="2" charset="0"/>
              </a:rPr>
              <a:t>following</a:t>
            </a:r>
            <a:r>
              <a:rPr lang="es-ES" sz="2800">
                <a:solidFill>
                  <a:schemeClr val="bg1"/>
                </a:solidFill>
                <a:latin typeface="Montserrat Regular" panose="00000500000000000000" pitchFamily="2" charset="0"/>
              </a:rPr>
              <a:t> </a:t>
            </a:r>
            <a:r>
              <a:rPr lang="es-ES" sz="2800" err="1">
                <a:solidFill>
                  <a:schemeClr val="bg1"/>
                </a:solidFill>
                <a:latin typeface="Montserrat Regular" panose="00000500000000000000" pitchFamily="2" charset="0"/>
              </a:rPr>
              <a:t>document</a:t>
            </a:r>
            <a:r>
              <a:rPr lang="es-ES" sz="2800">
                <a:solidFill>
                  <a:schemeClr val="bg1"/>
                </a:solidFill>
                <a:latin typeface="Montserrat Regular" panose="00000500000000000000" pitchFamily="2" charset="0"/>
              </a:rPr>
              <a:t> </a:t>
            </a:r>
            <a:r>
              <a:rPr lang="es-ES" sz="2800" err="1">
                <a:solidFill>
                  <a:schemeClr val="bg1"/>
                </a:solidFill>
                <a:latin typeface="Montserrat Regular" panose="00000500000000000000" pitchFamily="2" charset="0"/>
              </a:rPr>
              <a:t>located</a:t>
            </a:r>
            <a:r>
              <a:rPr lang="es-ES" sz="2800">
                <a:solidFill>
                  <a:schemeClr val="bg1"/>
                </a:solidFill>
                <a:latin typeface="Montserrat Regular" panose="00000500000000000000" pitchFamily="2" charset="0"/>
              </a:rPr>
              <a:t> </a:t>
            </a:r>
            <a:r>
              <a:rPr lang="es-ES" sz="2800" err="1">
                <a:solidFill>
                  <a:schemeClr val="bg1"/>
                </a:solidFill>
                <a:latin typeface="Montserrat Regular" panose="00000500000000000000" pitchFamily="2" charset="0"/>
              </a:rPr>
              <a:t>on</a:t>
            </a:r>
            <a:r>
              <a:rPr lang="es-ES" sz="2800">
                <a:solidFill>
                  <a:schemeClr val="bg1"/>
                </a:solidFill>
                <a:latin typeface="Montserrat Regular" panose="00000500000000000000" pitchFamily="2" charset="0"/>
              </a:rPr>
              <a:t> Blackboard: </a:t>
            </a:r>
          </a:p>
          <a:p>
            <a:pPr algn="ctr"/>
            <a:endParaRPr lang="es-ES" sz="2800">
              <a:solidFill>
                <a:schemeClr val="bg1"/>
              </a:solidFill>
              <a:latin typeface="Montserrat Regular" panose="00000500000000000000" pitchFamily="2" charset="0"/>
            </a:endParaRPr>
          </a:p>
          <a:p>
            <a:pPr algn="ctr"/>
            <a:r>
              <a:rPr lang="es-ES" sz="2800">
                <a:solidFill>
                  <a:schemeClr val="bg1"/>
                </a:solidFill>
                <a:latin typeface="Montserrat Regular" panose="00000500000000000000" pitchFamily="2" charset="0"/>
              </a:rPr>
              <a:t>&gt; International Mobility &gt; </a:t>
            </a:r>
            <a:r>
              <a:rPr lang="es-ES" sz="2800" err="1">
                <a:solidFill>
                  <a:schemeClr val="bg1"/>
                </a:solidFill>
                <a:latin typeface="Montserrat Regular" panose="00000500000000000000" pitchFamily="2" charset="0"/>
                <a:hlinkClick r:id="rId2"/>
              </a:rPr>
              <a:t>Outgoing</a:t>
            </a:r>
            <a:endParaRPr lang="es-ES" sz="2800">
              <a:solidFill>
                <a:schemeClr val="bg1"/>
              </a:solidFill>
              <a:latin typeface="Montserrat Regular" panose="00000500000000000000" pitchFamily="2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5F5651F-D993-8375-FCD0-09DD0D2A93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06201" y="1065148"/>
            <a:ext cx="4086225" cy="505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930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4875"/>
              </a:lnSpc>
            </a:pPr>
            <a:r>
              <a:rPr lang="en-US">
                <a:latin typeface="Montserrat ExtraBold" pitchFamily="34" charset="0"/>
                <a:ea typeface="Montserrat ExtraBold" pitchFamily="34" charset="-122"/>
                <a:cs typeface="Montserrat ExtraBold" pitchFamily="34" charset="-120"/>
              </a:rPr>
              <a:t>CREDIT REQUIREMENTS</a:t>
            </a:r>
          </a:p>
        </p:txBody>
      </p:sp>
      <p:sp>
        <p:nvSpPr>
          <p:cNvPr id="13" name="Marcador de texto 3"/>
          <p:cNvSpPr txBox="1">
            <a:spLocks/>
          </p:cNvSpPr>
          <p:nvPr/>
        </p:nvSpPr>
        <p:spPr>
          <a:xfrm>
            <a:off x="6584780" y="4211668"/>
            <a:ext cx="4524923" cy="3465527"/>
          </a:xfrm>
          <a:prstGeom prst="rect">
            <a:avLst/>
          </a:prstGeom>
        </p:spPr>
        <p:txBody>
          <a:bodyPr vert="horz" lIns="163284" tIns="81642" rIns="163284" bIns="81642" rtlCol="0">
            <a:normAutofit fontScale="77500" lnSpcReduction="20000"/>
          </a:bodyPr>
          <a:lstStyle>
            <a:lvl1pPr marL="0" indent="0" algn="l" defTabSz="816422" rtl="0" eaLnBrk="1" latinLnBrk="0" hangingPunct="1">
              <a:spcBef>
                <a:spcPct val="20000"/>
              </a:spcBef>
              <a:buFont typeface="Arial"/>
              <a:buNone/>
              <a:defRPr sz="2700" kern="1200">
                <a:solidFill>
                  <a:srgbClr val="FFFFFF"/>
                </a:solidFill>
                <a:latin typeface="Montserrat Regular"/>
                <a:ea typeface="+mn-ea"/>
                <a:cs typeface="Montserrat Regular"/>
              </a:defRPr>
            </a:lvl1pPr>
            <a:lvl2pPr marL="1326686" indent="-510264" algn="l" defTabSz="816422" rtl="0" eaLnBrk="1" latinLnBrk="0" hangingPunct="1">
              <a:spcBef>
                <a:spcPct val="20000"/>
              </a:spcBef>
              <a:buFont typeface="Arial"/>
              <a:buChar char="–"/>
              <a:defRPr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41055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57477" indent="-408211" algn="l" defTabSz="816422" rtl="0" eaLnBrk="1" latinLnBrk="0" hangingPunct="1">
              <a:spcBef>
                <a:spcPct val="20000"/>
              </a:spcBef>
              <a:buFont typeface="Arial"/>
              <a:buChar char="–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73899" indent="-408211" algn="l" defTabSz="816422" rtl="0" eaLnBrk="1" latinLnBrk="0" hangingPunct="1">
              <a:spcBef>
                <a:spcPct val="20000"/>
              </a:spcBef>
              <a:buFont typeface="Arial"/>
              <a:buChar char="»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90321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06743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3165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39587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GB" sz="3600" b="1" u="sng">
                <a:solidFill>
                  <a:schemeClr val="bg1"/>
                </a:solidFill>
              </a:rPr>
              <a:t>Attempt: 30 ECTS</a:t>
            </a:r>
          </a:p>
          <a:p>
            <a:pPr lvl="0" algn="ctr"/>
            <a:r>
              <a:rPr lang="en-GB" sz="3600" b="1" u="sng">
                <a:solidFill>
                  <a:schemeClr val="bg1"/>
                </a:solidFill>
              </a:rPr>
              <a:t>Min: 24 ECTS</a:t>
            </a:r>
          </a:p>
          <a:p>
            <a:pPr lvl="0" algn="ctr"/>
            <a:endParaRPr lang="en-GB" sz="3600" b="1">
              <a:solidFill>
                <a:schemeClr val="bg1"/>
              </a:solidFill>
            </a:endParaRPr>
          </a:p>
          <a:p>
            <a:pPr lvl="0" algn="ctr"/>
            <a:r>
              <a:rPr lang="en-GB" sz="3600">
                <a:solidFill>
                  <a:schemeClr val="bg1"/>
                </a:solidFill>
              </a:rPr>
              <a:t>If you take less credits you will need to complete these credits when you return to IEU</a:t>
            </a:r>
            <a:endParaRPr lang="es-ES" sz="3600">
              <a:solidFill>
                <a:schemeClr val="bg1"/>
              </a:solidFill>
            </a:endParaRPr>
          </a:p>
          <a:p>
            <a:endParaRPr lang="es-ES"/>
          </a:p>
        </p:txBody>
      </p:sp>
      <p:sp>
        <p:nvSpPr>
          <p:cNvPr id="19" name="Marcador de texto 3">
            <a:extLst>
              <a:ext uri="{FF2B5EF4-FFF2-40B4-BE49-F238E27FC236}">
                <a16:creationId xmlns:a16="http://schemas.microsoft.com/office/drawing/2014/main" id="{FA31835F-7CE0-4E20-8801-BE03F0B5827C}"/>
              </a:ext>
            </a:extLst>
          </p:cNvPr>
          <p:cNvSpPr txBox="1">
            <a:spLocks/>
          </p:cNvSpPr>
          <p:nvPr/>
        </p:nvSpPr>
        <p:spPr>
          <a:xfrm>
            <a:off x="727792" y="4884588"/>
            <a:ext cx="4623150" cy="1780414"/>
          </a:xfrm>
          <a:prstGeom prst="rect">
            <a:avLst/>
          </a:prstGeom>
        </p:spPr>
        <p:txBody>
          <a:bodyPr vert="horz" lIns="163284" tIns="81642" rIns="163284" bIns="81642" rtlCol="0">
            <a:normAutofit/>
          </a:bodyPr>
          <a:lstStyle>
            <a:lvl1pPr marL="0" indent="0" algn="l" defTabSz="816422" rtl="0" eaLnBrk="1" latinLnBrk="0" hangingPunct="1">
              <a:spcBef>
                <a:spcPct val="20000"/>
              </a:spcBef>
              <a:buFont typeface="Arial"/>
              <a:buNone/>
              <a:defRPr sz="2700" kern="1200">
                <a:solidFill>
                  <a:srgbClr val="FFFFFF"/>
                </a:solidFill>
                <a:latin typeface="Montserrat Regular"/>
                <a:ea typeface="+mn-ea"/>
                <a:cs typeface="Montserrat Regular"/>
              </a:defRPr>
            </a:lvl1pPr>
            <a:lvl2pPr marL="1326686" indent="-510264" algn="l" defTabSz="816422" rtl="0" eaLnBrk="1" latinLnBrk="0" hangingPunct="1">
              <a:spcBef>
                <a:spcPct val="20000"/>
              </a:spcBef>
              <a:buFont typeface="Arial"/>
              <a:buChar char="–"/>
              <a:defRPr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41055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57477" indent="-408211" algn="l" defTabSz="816422" rtl="0" eaLnBrk="1" latinLnBrk="0" hangingPunct="1">
              <a:spcBef>
                <a:spcPct val="20000"/>
              </a:spcBef>
              <a:buFont typeface="Arial"/>
              <a:buChar char="–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73899" indent="-408211" algn="l" defTabSz="816422" rtl="0" eaLnBrk="1" latinLnBrk="0" hangingPunct="1">
              <a:spcBef>
                <a:spcPct val="20000"/>
              </a:spcBef>
              <a:buFont typeface="Arial"/>
              <a:buChar char="»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90321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06743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3165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39587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200"/>
              </a:spcAft>
            </a:pPr>
            <a:r>
              <a:rPr lang="en-US" sz="2800">
                <a:solidFill>
                  <a:schemeClr val="bg1"/>
                </a:solidFill>
              </a:rPr>
              <a:t>All courses must be academic</a:t>
            </a:r>
          </a:p>
          <a:p>
            <a:endParaRPr lang="es-E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AB45A44-1871-D313-D740-E39B2FB66A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613454" y="4255122"/>
            <a:ext cx="4946754" cy="3039345"/>
          </a:xfrm>
        </p:spPr>
        <p:txBody>
          <a:bodyPr>
            <a:normAutofit fontScale="62500" lnSpcReduction="20000"/>
          </a:bodyPr>
          <a:lstStyle/>
          <a:p>
            <a:pPr algn="ctr"/>
            <a:endParaRPr lang="en-GB" sz="5100" b="1" u="sng">
              <a:solidFill>
                <a:schemeClr val="bg1"/>
              </a:solidFill>
            </a:endParaRPr>
          </a:p>
          <a:p>
            <a:pPr algn="ctr"/>
            <a:r>
              <a:rPr lang="en-US" sz="4500">
                <a:solidFill>
                  <a:schemeClr val="bg1"/>
                </a:solidFill>
              </a:rPr>
              <a:t>All approved and completed courses taken on exchange will appear on your IE transcript </a:t>
            </a:r>
          </a:p>
          <a:p>
            <a:pPr algn="ctr"/>
            <a:r>
              <a:rPr lang="en-US" sz="4500">
                <a:solidFill>
                  <a:schemeClr val="bg1"/>
                </a:solidFill>
              </a:rPr>
              <a:t>(PASSED and FAILED, WITH A GRADE)</a:t>
            </a:r>
          </a:p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036583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8086DFAB4C8C34A968CB47A83AD3545" ma:contentTypeVersion="17" ma:contentTypeDescription="Create a new document." ma:contentTypeScope="" ma:versionID="029b4984af5caead8f13b3eccd7f0ca8">
  <xsd:schema xmlns:xsd="http://www.w3.org/2001/XMLSchema" xmlns:xs="http://www.w3.org/2001/XMLSchema" xmlns:p="http://schemas.microsoft.com/office/2006/metadata/properties" xmlns:ns2="eee2f140-94c6-4dee-8c53-1e3a34a692b0" xmlns:ns3="bbc69243-c05a-4b80-ad04-1e6f40b073fc" targetNamespace="http://schemas.microsoft.com/office/2006/metadata/properties" ma:root="true" ma:fieldsID="0c1bf6c5bdcdec651197a61e54667f03" ns2:_="" ns3:_="">
    <xsd:import namespace="eee2f140-94c6-4dee-8c53-1e3a34a692b0"/>
    <xsd:import namespace="bbc69243-c05a-4b80-ad04-1e6f40b073f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e2f140-94c6-4dee-8c53-1e3a34a692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ternalName="MediaServiceLocatio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0b856d1-9a64-47e6-883d-7d320ac55de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c69243-c05a-4b80-ad04-1e6f40b073fc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39c7460-3c78-4e40-9648-cf2b100a1d17}" ma:internalName="TaxCatchAll" ma:showField="CatchAllData" ma:web="bbc69243-c05a-4b80-ad04-1e6f40b073f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bc69243-c05a-4b80-ad04-1e6f40b073fc" xsi:nil="true"/>
    <lcf76f155ced4ddcb4097134ff3c332f xmlns="eee2f140-94c6-4dee-8c53-1e3a34a692b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9999C36-8A46-461D-BFB8-390AE2C7C4DD}">
  <ds:schemaRefs>
    <ds:schemaRef ds:uri="bbc69243-c05a-4b80-ad04-1e6f40b073fc"/>
    <ds:schemaRef ds:uri="eee2f140-94c6-4dee-8c53-1e3a34a692b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8B749E7B-E9E8-44E8-902F-9534CC5BE4B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2681C27-AE9B-42FB-A601-8B07C5CE38C8}">
  <ds:schemaRefs>
    <ds:schemaRef ds:uri="bbc69243-c05a-4b80-ad04-1e6f40b073fc"/>
    <ds:schemaRef ds:uri="eee2f140-94c6-4dee-8c53-1e3a34a692b0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16</Slides>
  <Notes>2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Tema de Office</vt:lpstr>
      <vt:lpstr>UPPER YEARS  BIE </vt:lpstr>
      <vt:lpstr>3rd Year Options – 2nd semester</vt:lpstr>
      <vt:lpstr>INTERNSHIP</vt:lpstr>
      <vt:lpstr>IE University Internship Allocation of Credits </vt:lpstr>
      <vt:lpstr>Talent &amp; Careers</vt:lpstr>
      <vt:lpstr>PowerPoint Presentation</vt:lpstr>
      <vt:lpstr>SEPTEMBER - OCTOBER</vt:lpstr>
      <vt:lpstr>CREDITS &amp; GRADING</vt:lpstr>
      <vt:lpstr>CREDIT REQUIREMENTS</vt:lpstr>
      <vt:lpstr>3rd and 4th year BIE STUDY PLAN </vt:lpstr>
      <vt:lpstr>COURSES NOT APPROVED</vt:lpstr>
      <vt:lpstr>CANCEL AFTER ACCEPTING</vt:lpstr>
      <vt:lpstr>RETURNING FROM EXCHANGE</vt:lpstr>
      <vt:lpstr>ELECTIVES at IEU</vt:lpstr>
      <vt:lpstr>CONTACT THE BIR OFFICE   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Koldo Ugarte</dc:creator>
  <cp:revision>4</cp:revision>
  <dcterms:created xsi:type="dcterms:W3CDTF">2021-09-20T12:54:38Z</dcterms:created>
  <dcterms:modified xsi:type="dcterms:W3CDTF">2023-11-13T14:45:37Z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0x01010058086DFAB4C8C34A968CB47A83AD3545</vt:lpwstr>
  </property>
  <property fmtid="{D5CDD505-2E9C-101B-9397-08002B2CF9AE}" pid="3" name="MediaServiceImageTags">
    <vt:lpwstr/>
  </property>
</Properties>
</file>