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98" r:id="rId6"/>
    <p:sldId id="299" r:id="rId7"/>
    <p:sldId id="300" r:id="rId8"/>
    <p:sldId id="301" r:id="rId9"/>
    <p:sldId id="258" r:id="rId10"/>
    <p:sldId id="264" r:id="rId11"/>
    <p:sldId id="266" r:id="rId12"/>
    <p:sldId id="267" r:id="rId13"/>
    <p:sldId id="295" r:id="rId14"/>
    <p:sldId id="292" r:id="rId15"/>
    <p:sldId id="271" r:id="rId16"/>
    <p:sldId id="296" r:id="rId17"/>
    <p:sldId id="303" r:id="rId18"/>
    <p:sldId id="275" r:id="rId19"/>
    <p:sldId id="289" r:id="rId20"/>
  </p:sldIdLst>
  <p:sldSz cx="18288000" cy="10287000"/>
  <p:notesSz cx="6858000" cy="9144000"/>
  <p:defaultTextStyle>
    <a:defPPr>
      <a:defRPr lang="es-E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6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65"/>
    <a:srgbClr val="46BEFF"/>
    <a:srgbClr val="FFFFFF"/>
    <a:srgbClr val="F4F4F4"/>
    <a:srgbClr val="D4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85A4E-8774-A1EA-A0C7-23F5CFBA6D40}" v="4" dt="2023-11-13T14:55:14.507"/>
    <p1510:client id="{4699FF5B-8062-4C0B-AE01-BC7F4E1E179C}" v="1" dt="2023-11-13T15:17:24.842"/>
    <p1510:client id="{8965BD63-8F36-EB82-D147-A09278332FF9}" v="10" dt="2023-11-13T14:53:20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594" y="54"/>
      </p:cViewPr>
      <p:guideLst>
        <p:guide orient="horz" pos="6169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Gómez" userId="S::fernando.gomez@ie.edu::6d1ba2e2-0f18-4db9-a2d6-1b3a0bd9d4dc" providerId="AD" clId="Web-{8965BD63-8F36-EB82-D147-A09278332FF9}"/>
    <pc:docChg chg="addSld sldOrd">
      <pc:chgData name="Fernando Gómez" userId="S::fernando.gomez@ie.edu::6d1ba2e2-0f18-4db9-a2d6-1b3a0bd9d4dc" providerId="AD" clId="Web-{8965BD63-8F36-EB82-D147-A09278332FF9}" dt="2023-11-13T14:53:20.457" v="9"/>
      <pc:docMkLst>
        <pc:docMk/>
      </pc:docMkLst>
      <pc:sldChg chg="new ord">
        <pc:chgData name="Fernando Gómez" userId="S::fernando.gomez@ie.edu::6d1ba2e2-0f18-4db9-a2d6-1b3a0bd9d4dc" providerId="AD" clId="Web-{8965BD63-8F36-EB82-D147-A09278332FF9}" dt="2023-11-13T14:53:11.879" v="8"/>
        <pc:sldMkLst>
          <pc:docMk/>
          <pc:sldMk cId="2599086927" sldId="297"/>
        </pc:sldMkLst>
      </pc:sldChg>
      <pc:sldChg chg="add">
        <pc:chgData name="Fernando Gómez" userId="S::fernando.gomez@ie.edu::6d1ba2e2-0f18-4db9-a2d6-1b3a0bd9d4dc" providerId="AD" clId="Web-{8965BD63-8F36-EB82-D147-A09278332FF9}" dt="2023-11-13T14:52:34.425" v="1"/>
        <pc:sldMkLst>
          <pc:docMk/>
          <pc:sldMk cId="2964859672" sldId="298"/>
        </pc:sldMkLst>
      </pc:sldChg>
      <pc:sldChg chg="add">
        <pc:chgData name="Fernando Gómez" userId="S::fernando.gomez@ie.edu::6d1ba2e2-0f18-4db9-a2d6-1b3a0bd9d4dc" providerId="AD" clId="Web-{8965BD63-8F36-EB82-D147-A09278332FF9}" dt="2023-11-13T14:52:47.363" v="3"/>
        <pc:sldMkLst>
          <pc:docMk/>
          <pc:sldMk cId="809818562" sldId="299"/>
        </pc:sldMkLst>
      </pc:sldChg>
      <pc:sldChg chg="add ord">
        <pc:chgData name="Fernando Gómez" userId="S::fernando.gomez@ie.edu::6d1ba2e2-0f18-4db9-a2d6-1b3a0bd9d4dc" providerId="AD" clId="Web-{8965BD63-8F36-EB82-D147-A09278332FF9}" dt="2023-11-13T14:53:04.426" v="6"/>
        <pc:sldMkLst>
          <pc:docMk/>
          <pc:sldMk cId="3417305201" sldId="300"/>
        </pc:sldMkLst>
      </pc:sldChg>
      <pc:sldChg chg="add">
        <pc:chgData name="Fernando Gómez" userId="S::fernando.gomez@ie.edu::6d1ba2e2-0f18-4db9-a2d6-1b3a0bd9d4dc" providerId="AD" clId="Web-{8965BD63-8F36-EB82-D147-A09278332FF9}" dt="2023-11-13T14:53:20.457" v="9"/>
        <pc:sldMkLst>
          <pc:docMk/>
          <pc:sldMk cId="731451258" sldId="301"/>
        </pc:sldMkLst>
      </pc:sldChg>
    </pc:docChg>
  </pc:docChgLst>
  <pc:docChgLst>
    <pc:chgData name="Nicola Wilkinson" userId="5cf4f1ba-859d-4ea8-b4a5-cc5877d4f0bb" providerId="ADAL" clId="{4699FF5B-8062-4C0B-AE01-BC7F4E1E179C}"/>
    <pc:docChg chg="custSel modSld">
      <pc:chgData name="Nicola Wilkinson" userId="5cf4f1ba-859d-4ea8-b4a5-cc5877d4f0bb" providerId="ADAL" clId="{4699FF5B-8062-4C0B-AE01-BC7F4E1E179C}" dt="2023-11-13T15:17:24.842" v="40"/>
      <pc:docMkLst>
        <pc:docMk/>
      </pc:docMkLst>
      <pc:sldChg chg="modSp mod">
        <pc:chgData name="Nicola Wilkinson" userId="5cf4f1ba-859d-4ea8-b4a5-cc5877d4f0bb" providerId="ADAL" clId="{4699FF5B-8062-4C0B-AE01-BC7F4E1E179C}" dt="2023-11-13T15:13:55.475" v="10" actId="20577"/>
        <pc:sldMkLst>
          <pc:docMk/>
          <pc:sldMk cId="88071711" sldId="257"/>
        </pc:sldMkLst>
        <pc:spChg chg="mod">
          <ac:chgData name="Nicola Wilkinson" userId="5cf4f1ba-859d-4ea8-b4a5-cc5877d4f0bb" providerId="ADAL" clId="{4699FF5B-8062-4C0B-AE01-BC7F4E1E179C}" dt="2023-11-13T15:13:55.475" v="10" actId="20577"/>
          <ac:spMkLst>
            <pc:docMk/>
            <pc:sldMk cId="88071711" sldId="257"/>
            <ac:spMk id="2" creationId="{00000000-0000-0000-0000-000000000000}"/>
          </ac:spMkLst>
        </pc:spChg>
      </pc:sldChg>
      <pc:sldChg chg="addSp delSp modSp mod">
        <pc:chgData name="Nicola Wilkinson" userId="5cf4f1ba-859d-4ea8-b4a5-cc5877d4f0bb" providerId="ADAL" clId="{4699FF5B-8062-4C0B-AE01-BC7F4E1E179C}" dt="2023-11-13T15:17:24.842" v="40"/>
        <pc:sldMkLst>
          <pc:docMk/>
          <pc:sldMk cId="4169020292" sldId="296"/>
        </pc:sldMkLst>
        <pc:spChg chg="add del mod">
          <ac:chgData name="Nicola Wilkinson" userId="5cf4f1ba-859d-4ea8-b4a5-cc5877d4f0bb" providerId="ADAL" clId="{4699FF5B-8062-4C0B-AE01-BC7F4E1E179C}" dt="2023-11-13T15:17:17.152" v="39" actId="478"/>
          <ac:spMkLst>
            <pc:docMk/>
            <pc:sldMk cId="4169020292" sldId="296"/>
            <ac:spMk id="5" creationId="{F145CD4E-4AAB-7162-3850-212FB6693818}"/>
          </ac:spMkLst>
        </pc:spChg>
        <pc:spChg chg="add mod">
          <ac:chgData name="Nicola Wilkinson" userId="5cf4f1ba-859d-4ea8-b4a5-cc5877d4f0bb" providerId="ADAL" clId="{4699FF5B-8062-4C0B-AE01-BC7F4E1E179C}" dt="2023-11-13T15:17:24.842" v="40"/>
          <ac:spMkLst>
            <pc:docMk/>
            <pc:sldMk cId="4169020292" sldId="296"/>
            <ac:spMk id="7" creationId="{68365571-F11A-07CA-4193-5C1CE5BEC6AC}"/>
          </ac:spMkLst>
        </pc:spChg>
        <pc:picChg chg="del">
          <ac:chgData name="Nicola Wilkinson" userId="5cf4f1ba-859d-4ea8-b4a5-cc5877d4f0bb" providerId="ADAL" clId="{4699FF5B-8062-4C0B-AE01-BC7F4E1E179C}" dt="2023-11-13T15:17:14.617" v="38" actId="478"/>
          <ac:picMkLst>
            <pc:docMk/>
            <pc:sldMk cId="4169020292" sldId="296"/>
            <ac:picMk id="13" creationId="{00000000-0000-0000-0000-000000000000}"/>
          </ac:picMkLst>
        </pc:picChg>
      </pc:sldChg>
      <pc:sldChg chg="modSp mod">
        <pc:chgData name="Nicola Wilkinson" userId="5cf4f1ba-859d-4ea8-b4a5-cc5877d4f0bb" providerId="ADAL" clId="{4699FF5B-8062-4C0B-AE01-BC7F4E1E179C}" dt="2023-11-13T15:16:25.032" v="18" actId="20577"/>
        <pc:sldMkLst>
          <pc:docMk/>
          <pc:sldMk cId="2964859672" sldId="298"/>
        </pc:sldMkLst>
        <pc:spChg chg="mod">
          <ac:chgData name="Nicola Wilkinson" userId="5cf4f1ba-859d-4ea8-b4a5-cc5877d4f0bb" providerId="ADAL" clId="{4699FF5B-8062-4C0B-AE01-BC7F4E1E179C}" dt="2023-11-13T15:16:25.032" v="18" actId="20577"/>
          <ac:spMkLst>
            <pc:docMk/>
            <pc:sldMk cId="2964859672" sldId="298"/>
            <ac:spMk id="3" creationId="{A22F70FB-70FF-E5E8-50AC-6C6AD806E3DE}"/>
          </ac:spMkLst>
        </pc:spChg>
      </pc:sldChg>
      <pc:sldChg chg="modSp mod">
        <pc:chgData name="Nicola Wilkinson" userId="5cf4f1ba-859d-4ea8-b4a5-cc5877d4f0bb" providerId="ADAL" clId="{4699FF5B-8062-4C0B-AE01-BC7F4E1E179C}" dt="2023-11-13T15:16:51.042" v="37" actId="20577"/>
        <pc:sldMkLst>
          <pc:docMk/>
          <pc:sldMk cId="809818562" sldId="299"/>
        </pc:sldMkLst>
        <pc:spChg chg="mod">
          <ac:chgData name="Nicola Wilkinson" userId="5cf4f1ba-859d-4ea8-b4a5-cc5877d4f0bb" providerId="ADAL" clId="{4699FF5B-8062-4C0B-AE01-BC7F4E1E179C}" dt="2023-11-13T15:16:51.042" v="37" actId="20577"/>
          <ac:spMkLst>
            <pc:docMk/>
            <pc:sldMk cId="809818562" sldId="299"/>
            <ac:spMk id="4" creationId="{FDFBC218-09F5-67E5-7C32-1C1A4C5F8950}"/>
          </ac:spMkLst>
        </pc:spChg>
      </pc:sldChg>
    </pc:docChg>
  </pc:docChgLst>
  <pc:docChgLst>
    <pc:chgData name="Nicola Wilkinson" userId="5cf4f1ba-859d-4ea8-b4a5-cc5877d4f0bb" providerId="ADAL" clId="{680FDAB5-0B9C-4967-9654-FA262CD46CC3}"/>
    <pc:docChg chg="custSel addSld delSld modSld">
      <pc:chgData name="Nicola Wilkinson" userId="5cf4f1ba-859d-4ea8-b4a5-cc5877d4f0bb" providerId="ADAL" clId="{680FDAB5-0B9C-4967-9654-FA262CD46CC3}" dt="2023-11-03T19:51:25.533" v="267"/>
      <pc:docMkLst>
        <pc:docMk/>
      </pc:docMkLst>
      <pc:sldChg chg="modSp mod">
        <pc:chgData name="Nicola Wilkinson" userId="5cf4f1ba-859d-4ea8-b4a5-cc5877d4f0bb" providerId="ADAL" clId="{680FDAB5-0B9C-4967-9654-FA262CD46CC3}" dt="2023-11-03T19:28:08.858" v="257" actId="20577"/>
        <pc:sldMkLst>
          <pc:docMk/>
          <pc:sldMk cId="88071711" sldId="257"/>
        </pc:sldMkLst>
        <pc:spChg chg="mod">
          <ac:chgData name="Nicola Wilkinson" userId="5cf4f1ba-859d-4ea8-b4a5-cc5877d4f0bb" providerId="ADAL" clId="{680FDAB5-0B9C-4967-9654-FA262CD46CC3}" dt="2023-11-03T19:28:08.858" v="257" actId="20577"/>
          <ac:spMkLst>
            <pc:docMk/>
            <pc:sldMk cId="88071711" sldId="257"/>
            <ac:spMk id="2" creationId="{00000000-0000-0000-0000-000000000000}"/>
          </ac:spMkLst>
        </pc:spChg>
      </pc:sldChg>
      <pc:sldChg chg="delSp modSp mod">
        <pc:chgData name="Nicola Wilkinson" userId="5cf4f1ba-859d-4ea8-b4a5-cc5877d4f0bb" providerId="ADAL" clId="{680FDAB5-0B9C-4967-9654-FA262CD46CC3}" dt="2023-11-03T19:34:10.151" v="262" actId="1076"/>
        <pc:sldMkLst>
          <pc:docMk/>
          <pc:sldMk cId="4106628668" sldId="258"/>
        </pc:sldMkLst>
        <pc:spChg chg="mod">
          <ac:chgData name="Nicola Wilkinson" userId="5cf4f1ba-859d-4ea8-b4a5-cc5877d4f0bb" providerId="ADAL" clId="{680FDAB5-0B9C-4967-9654-FA262CD46CC3}" dt="2023-11-03T19:34:10.151" v="262" actId="1076"/>
          <ac:spMkLst>
            <pc:docMk/>
            <pc:sldMk cId="4106628668" sldId="258"/>
            <ac:spMk id="5" creationId="{99C9FBC7-BAEF-C422-457E-2AE0EE88A2D3}"/>
          </ac:spMkLst>
        </pc:spChg>
        <pc:spChg chg="del mod">
          <ac:chgData name="Nicola Wilkinson" userId="5cf4f1ba-859d-4ea8-b4a5-cc5877d4f0bb" providerId="ADAL" clId="{680FDAB5-0B9C-4967-9654-FA262CD46CC3}" dt="2023-11-03T19:17:31.718" v="154"/>
          <ac:spMkLst>
            <pc:docMk/>
            <pc:sldMk cId="4106628668" sldId="258"/>
            <ac:spMk id="15" creationId="{00B1B8BF-01A9-EF6E-6CCE-351FA13A8FD1}"/>
          </ac:spMkLst>
        </pc:spChg>
      </pc:sldChg>
      <pc:sldChg chg="addSp delSp modSp mod">
        <pc:chgData name="Nicola Wilkinson" userId="5cf4f1ba-859d-4ea8-b4a5-cc5877d4f0bb" providerId="ADAL" clId="{680FDAB5-0B9C-4967-9654-FA262CD46CC3}" dt="2023-11-03T19:51:25.533" v="267"/>
        <pc:sldMkLst>
          <pc:docMk/>
          <pc:sldMk cId="3212008613" sldId="271"/>
        </pc:sldMkLst>
        <pc:spChg chg="del">
          <ac:chgData name="Nicola Wilkinson" userId="5cf4f1ba-859d-4ea8-b4a5-cc5877d4f0bb" providerId="ADAL" clId="{680FDAB5-0B9C-4967-9654-FA262CD46CC3}" dt="2023-11-03T19:51:16.703" v="264" actId="478"/>
          <ac:spMkLst>
            <pc:docMk/>
            <pc:sldMk cId="3212008613" sldId="271"/>
            <ac:spMk id="2" creationId="{00000000-0000-0000-0000-000000000000}"/>
          </ac:spMkLst>
        </pc:spChg>
        <pc:spChg chg="del">
          <ac:chgData name="Nicola Wilkinson" userId="5cf4f1ba-859d-4ea8-b4a5-cc5877d4f0bb" providerId="ADAL" clId="{680FDAB5-0B9C-4967-9654-FA262CD46CC3}" dt="2023-11-03T19:51:16.703" v="264" actId="478"/>
          <ac:spMkLst>
            <pc:docMk/>
            <pc:sldMk cId="3212008613" sldId="271"/>
            <ac:spMk id="3" creationId="{00000000-0000-0000-0000-000000000000}"/>
          </ac:spMkLst>
        </pc:spChg>
        <pc:spChg chg="add del mod">
          <ac:chgData name="Nicola Wilkinson" userId="5cf4f1ba-859d-4ea8-b4a5-cc5877d4f0bb" providerId="ADAL" clId="{680FDAB5-0B9C-4967-9654-FA262CD46CC3}" dt="2023-11-03T19:51:24.291" v="266" actId="478"/>
          <ac:spMkLst>
            <pc:docMk/>
            <pc:sldMk cId="3212008613" sldId="271"/>
            <ac:spMk id="5" creationId="{725FE0EB-CAFA-32DF-2C25-83F64DDF27B7}"/>
          </ac:spMkLst>
        </pc:spChg>
        <pc:spChg chg="del">
          <ac:chgData name="Nicola Wilkinson" userId="5cf4f1ba-859d-4ea8-b4a5-cc5877d4f0bb" providerId="ADAL" clId="{680FDAB5-0B9C-4967-9654-FA262CD46CC3}" dt="2023-11-03T19:51:16.703" v="264" actId="478"/>
          <ac:spMkLst>
            <pc:docMk/>
            <pc:sldMk cId="3212008613" sldId="271"/>
            <ac:spMk id="6" creationId="{00000000-0000-0000-0000-000000000000}"/>
          </ac:spMkLst>
        </pc:spChg>
        <pc:spChg chg="add del mod">
          <ac:chgData name="Nicola Wilkinson" userId="5cf4f1ba-859d-4ea8-b4a5-cc5877d4f0bb" providerId="ADAL" clId="{680FDAB5-0B9C-4967-9654-FA262CD46CC3}" dt="2023-11-03T19:51:20.097" v="265" actId="478"/>
          <ac:spMkLst>
            <pc:docMk/>
            <pc:sldMk cId="3212008613" sldId="271"/>
            <ac:spMk id="8" creationId="{4530C281-F123-60AF-85F4-87E3120777F3}"/>
          </ac:spMkLst>
        </pc:spChg>
        <pc:spChg chg="add del mod">
          <ac:chgData name="Nicola Wilkinson" userId="5cf4f1ba-859d-4ea8-b4a5-cc5877d4f0bb" providerId="ADAL" clId="{680FDAB5-0B9C-4967-9654-FA262CD46CC3}" dt="2023-11-03T19:51:20.097" v="265" actId="478"/>
          <ac:spMkLst>
            <pc:docMk/>
            <pc:sldMk cId="3212008613" sldId="271"/>
            <ac:spMk id="12" creationId="{E900A2EA-BDF5-3049-ADB0-89416C89E7F3}"/>
          </ac:spMkLst>
        </pc:spChg>
        <pc:spChg chg="add mod">
          <ac:chgData name="Nicola Wilkinson" userId="5cf4f1ba-859d-4ea8-b4a5-cc5877d4f0bb" providerId="ADAL" clId="{680FDAB5-0B9C-4967-9654-FA262CD46CC3}" dt="2023-11-03T19:51:25.533" v="267"/>
          <ac:spMkLst>
            <pc:docMk/>
            <pc:sldMk cId="3212008613" sldId="271"/>
            <ac:spMk id="14" creationId="{D02516F0-A4D4-9FD0-9163-1F48DC7333D3}"/>
          </ac:spMkLst>
        </pc:spChg>
        <pc:spChg chg="add mod">
          <ac:chgData name="Nicola Wilkinson" userId="5cf4f1ba-859d-4ea8-b4a5-cc5877d4f0bb" providerId="ADAL" clId="{680FDAB5-0B9C-4967-9654-FA262CD46CC3}" dt="2023-11-03T19:51:25.533" v="267"/>
          <ac:spMkLst>
            <pc:docMk/>
            <pc:sldMk cId="3212008613" sldId="271"/>
            <ac:spMk id="15" creationId="{4EC697BC-14A7-63B9-0472-5E612566D4E5}"/>
          </ac:spMkLst>
        </pc:spChg>
        <pc:picChg chg="del">
          <ac:chgData name="Nicola Wilkinson" userId="5cf4f1ba-859d-4ea8-b4a5-cc5877d4f0bb" providerId="ADAL" clId="{680FDAB5-0B9C-4967-9654-FA262CD46CC3}" dt="2023-11-03T19:51:16.703" v="264" actId="478"/>
          <ac:picMkLst>
            <pc:docMk/>
            <pc:sldMk cId="3212008613" sldId="271"/>
            <ac:picMk id="10" creationId="{00000000-0000-0000-0000-000000000000}"/>
          </ac:picMkLst>
        </pc:picChg>
        <pc:picChg chg="del">
          <ac:chgData name="Nicola Wilkinson" userId="5cf4f1ba-859d-4ea8-b4a5-cc5877d4f0bb" providerId="ADAL" clId="{680FDAB5-0B9C-4967-9654-FA262CD46CC3}" dt="2023-11-03T19:51:16.703" v="264" actId="478"/>
          <ac:picMkLst>
            <pc:docMk/>
            <pc:sldMk cId="3212008613" sldId="271"/>
            <ac:picMk id="11" creationId="{00000000-0000-0000-0000-000000000000}"/>
          </ac:picMkLst>
        </pc:picChg>
      </pc:sldChg>
      <pc:sldChg chg="addSp delSp modSp del mod">
        <pc:chgData name="Nicola Wilkinson" userId="5cf4f1ba-859d-4ea8-b4a5-cc5877d4f0bb" providerId="ADAL" clId="{680FDAB5-0B9C-4967-9654-FA262CD46CC3}" dt="2023-11-03T19:33:46.840" v="258" actId="2696"/>
        <pc:sldMkLst>
          <pc:docMk/>
          <pc:sldMk cId="2941089837" sldId="293"/>
        </pc:sldMkLst>
        <pc:spChg chg="mod">
          <ac:chgData name="Nicola Wilkinson" userId="5cf4f1ba-859d-4ea8-b4a5-cc5877d4f0bb" providerId="ADAL" clId="{680FDAB5-0B9C-4967-9654-FA262CD46CC3}" dt="2023-11-03T19:21:03.383" v="247" actId="14100"/>
          <ac:spMkLst>
            <pc:docMk/>
            <pc:sldMk cId="2941089837" sldId="293"/>
            <ac:spMk id="3" creationId="{A26BE098-0D38-4D0F-A475-527848BCF251}"/>
          </ac:spMkLst>
        </pc:spChg>
        <pc:picChg chg="add del mod">
          <ac:chgData name="Nicola Wilkinson" userId="5cf4f1ba-859d-4ea8-b4a5-cc5877d4f0bb" providerId="ADAL" clId="{680FDAB5-0B9C-4967-9654-FA262CD46CC3}" dt="2023-11-03T19:22:52.472" v="255" actId="478"/>
          <ac:picMkLst>
            <pc:docMk/>
            <pc:sldMk cId="2941089837" sldId="293"/>
            <ac:picMk id="4" creationId="{084606D2-C9E1-0398-D655-FAE880BCA596}"/>
          </ac:picMkLst>
        </pc:picChg>
        <pc:picChg chg="del">
          <ac:chgData name="Nicola Wilkinson" userId="5cf4f1ba-859d-4ea8-b4a5-cc5877d4f0bb" providerId="ADAL" clId="{680FDAB5-0B9C-4967-9654-FA262CD46CC3}" dt="2023-11-03T19:21:08.819" v="248" actId="478"/>
          <ac:picMkLst>
            <pc:docMk/>
            <pc:sldMk cId="2941089837" sldId="293"/>
            <ac:picMk id="5" creationId="{7166E59A-723C-02DF-5E7B-7904927766E8}"/>
          </ac:picMkLst>
        </pc:picChg>
      </pc:sldChg>
      <pc:sldChg chg="addSp delSp modSp new del mod modClrScheme chgLayout">
        <pc:chgData name="Nicola Wilkinson" userId="5cf4f1ba-859d-4ea8-b4a5-cc5877d4f0bb" providerId="ADAL" clId="{680FDAB5-0B9C-4967-9654-FA262CD46CC3}" dt="2023-11-03T19:33:50.186" v="259" actId="2696"/>
        <pc:sldMkLst>
          <pc:docMk/>
          <pc:sldMk cId="1864549554" sldId="294"/>
        </pc:sldMkLst>
        <pc:spChg chg="del">
          <ac:chgData name="Nicola Wilkinson" userId="5cf4f1ba-859d-4ea8-b4a5-cc5877d4f0bb" providerId="ADAL" clId="{680FDAB5-0B9C-4967-9654-FA262CD46CC3}" dt="2023-11-03T19:18:48.790" v="183" actId="700"/>
          <ac:spMkLst>
            <pc:docMk/>
            <pc:sldMk cId="1864549554" sldId="294"/>
            <ac:spMk id="2" creationId="{167D8B36-D4DE-B4D9-9C5F-619364EA3161}"/>
          </ac:spMkLst>
        </pc:spChg>
        <pc:spChg chg="del">
          <ac:chgData name="Nicola Wilkinson" userId="5cf4f1ba-859d-4ea8-b4a5-cc5877d4f0bb" providerId="ADAL" clId="{680FDAB5-0B9C-4967-9654-FA262CD46CC3}" dt="2023-11-03T19:18:48.790" v="183" actId="700"/>
          <ac:spMkLst>
            <pc:docMk/>
            <pc:sldMk cId="1864549554" sldId="294"/>
            <ac:spMk id="3" creationId="{6AA072D4-AA9B-311F-B0B2-39D340D1FC4F}"/>
          </ac:spMkLst>
        </pc:spChg>
        <pc:spChg chg="del">
          <ac:chgData name="Nicola Wilkinson" userId="5cf4f1ba-859d-4ea8-b4a5-cc5877d4f0bb" providerId="ADAL" clId="{680FDAB5-0B9C-4967-9654-FA262CD46CC3}" dt="2023-11-03T19:18:48.790" v="183" actId="700"/>
          <ac:spMkLst>
            <pc:docMk/>
            <pc:sldMk cId="1864549554" sldId="294"/>
            <ac:spMk id="4" creationId="{F0910F48-51B3-C230-AF06-ED847983BCE3}"/>
          </ac:spMkLst>
        </pc:spChg>
        <pc:spChg chg="add mod">
          <ac:chgData name="Nicola Wilkinson" userId="5cf4f1ba-859d-4ea8-b4a5-cc5877d4f0bb" providerId="ADAL" clId="{680FDAB5-0B9C-4967-9654-FA262CD46CC3}" dt="2023-11-03T19:20:43.670" v="234" actId="14100"/>
          <ac:spMkLst>
            <pc:docMk/>
            <pc:sldMk cId="1864549554" sldId="294"/>
            <ac:spMk id="7" creationId="{94D890B3-4D31-8A58-4849-749BB61A2500}"/>
          </ac:spMkLst>
        </pc:spChg>
        <pc:picChg chg="add mod">
          <ac:chgData name="Nicola Wilkinson" userId="5cf4f1ba-859d-4ea8-b4a5-cc5877d4f0bb" providerId="ADAL" clId="{680FDAB5-0B9C-4967-9654-FA262CD46CC3}" dt="2023-11-03T19:18:33.097" v="182"/>
          <ac:picMkLst>
            <pc:docMk/>
            <pc:sldMk cId="1864549554" sldId="294"/>
            <ac:picMk id="5" creationId="{082E1A6B-79AD-417E-7AF7-BBDD95E9B88A}"/>
          </ac:picMkLst>
        </pc:picChg>
      </pc:sldChg>
      <pc:sldChg chg="addSp modSp add mod">
        <pc:chgData name="Nicola Wilkinson" userId="5cf4f1ba-859d-4ea8-b4a5-cc5877d4f0bb" providerId="ADAL" clId="{680FDAB5-0B9C-4967-9654-FA262CD46CC3}" dt="2023-11-03T19:22:47.632" v="254"/>
        <pc:sldMkLst>
          <pc:docMk/>
          <pc:sldMk cId="1878608420" sldId="295"/>
        </pc:sldMkLst>
        <pc:spChg chg="add mod">
          <ac:chgData name="Nicola Wilkinson" userId="5cf4f1ba-859d-4ea8-b4a5-cc5877d4f0bb" providerId="ADAL" clId="{680FDAB5-0B9C-4967-9654-FA262CD46CC3}" dt="2023-11-03T19:20:24.787" v="219" actId="20577"/>
          <ac:spMkLst>
            <pc:docMk/>
            <pc:sldMk cId="1878608420" sldId="295"/>
            <ac:spMk id="3" creationId="{A6B4F7A7-21BC-D6C4-740B-7442A25541EB}"/>
          </ac:spMkLst>
        </pc:spChg>
        <pc:picChg chg="add mod">
          <ac:chgData name="Nicola Wilkinson" userId="5cf4f1ba-859d-4ea8-b4a5-cc5877d4f0bb" providerId="ADAL" clId="{680FDAB5-0B9C-4967-9654-FA262CD46CC3}" dt="2023-11-03T19:22:47.632" v="254"/>
          <ac:picMkLst>
            <pc:docMk/>
            <pc:sldMk cId="1878608420" sldId="295"/>
            <ac:picMk id="4" creationId="{A4C21E76-E880-A5BD-89CC-D84036A2AC71}"/>
          </ac:picMkLst>
        </pc:picChg>
      </pc:sldChg>
      <pc:sldChg chg="add">
        <pc:chgData name="Nicola Wilkinson" userId="5cf4f1ba-859d-4ea8-b4a5-cc5877d4f0bb" providerId="ADAL" clId="{680FDAB5-0B9C-4967-9654-FA262CD46CC3}" dt="2023-11-03T19:51:10.655" v="263" actId="2890"/>
        <pc:sldMkLst>
          <pc:docMk/>
          <pc:sldMk cId="4169020292" sldId="296"/>
        </pc:sldMkLst>
      </pc:sldChg>
    </pc:docChg>
  </pc:docChgLst>
  <pc:docChgLst>
    <pc:chgData name="Fernando Gómez" userId="S::fernando.gomez@ie.edu::6d1ba2e2-0f18-4db9-a2d6-1b3a0bd9d4dc" providerId="AD" clId="Web-{3B085A4E-8774-A1EA-A0C7-23F5CFBA6D40}"/>
    <pc:docChg chg="addSld delSld">
      <pc:chgData name="Fernando Gómez" userId="S::fernando.gomez@ie.edu::6d1ba2e2-0f18-4db9-a2d6-1b3a0bd9d4dc" providerId="AD" clId="Web-{3B085A4E-8774-A1EA-A0C7-23F5CFBA6D40}" dt="2023-11-13T14:55:14.507" v="3"/>
      <pc:docMkLst>
        <pc:docMk/>
      </pc:docMkLst>
      <pc:sldChg chg="del">
        <pc:chgData name="Fernando Gómez" userId="S::fernando.gomez@ie.edu::6d1ba2e2-0f18-4db9-a2d6-1b3a0bd9d4dc" providerId="AD" clId="Web-{3B085A4E-8774-A1EA-A0C7-23F5CFBA6D40}" dt="2023-11-13T14:55:14.507" v="3"/>
        <pc:sldMkLst>
          <pc:docMk/>
          <pc:sldMk cId="2599086927" sldId="297"/>
        </pc:sldMkLst>
      </pc:sldChg>
      <pc:sldChg chg="new del">
        <pc:chgData name="Fernando Gómez" userId="S::fernando.gomez@ie.edu::6d1ba2e2-0f18-4db9-a2d6-1b3a0bd9d4dc" providerId="AD" clId="Web-{3B085A4E-8774-A1EA-A0C7-23F5CFBA6D40}" dt="2023-11-13T14:55:09.866" v="2"/>
        <pc:sldMkLst>
          <pc:docMk/>
          <pc:sldMk cId="3408824157" sldId="302"/>
        </pc:sldMkLst>
      </pc:sldChg>
      <pc:sldChg chg="add">
        <pc:chgData name="Fernando Gómez" userId="S::fernando.gomez@ie.edu::6d1ba2e2-0f18-4db9-a2d6-1b3a0bd9d4dc" providerId="AD" clId="Web-{3B085A4E-8774-A1EA-A0C7-23F5CFBA6D40}" dt="2023-11-13T14:54:51.772" v="1"/>
        <pc:sldMkLst>
          <pc:docMk/>
          <pc:sldMk cId="804243443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F722-AD9D-3644-A844-AF577A24E4CD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C0E9-45EF-C047-8A4C-E6555C646D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47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5DF9-963B-914A-A73A-5EA282D58C1D}" type="datetimeFigureOut">
              <a:rPr lang="es-ES" smtClean="0"/>
              <a:t>13/11/2023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9CB6-E37A-E143-B6B3-71850E696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09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3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svg"/><Relationship Id="rId7" Type="http://schemas.openxmlformats.org/officeDocument/2006/relationships/image" Target="../media/image5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sv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12" name="Object 2" descr="Objec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76550" cy="742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ject 1" descr="preencoded.png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7975" y="0"/>
            <a:ext cx="6305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3651134" y="1542865"/>
            <a:ext cx="4527608" cy="1879378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651134" y="3628143"/>
            <a:ext cx="4527608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0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56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266950"/>
            <a:ext cx="18307050" cy="8020050"/>
          </a:xfrm>
          <a:prstGeom prst="rect">
            <a:avLst/>
          </a:prstGeom>
        </p:spPr>
      </p:pic>
      <p:pic>
        <p:nvPicPr>
          <p:cNvPr id="11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5"/>
          </p:nvPr>
        </p:nvSpPr>
        <p:spPr>
          <a:xfrm>
            <a:off x="1457325" y="3995214"/>
            <a:ext cx="32004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930681" y="395674"/>
            <a:ext cx="12737694" cy="142806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392201" y="2951863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43358" y="7602512"/>
            <a:ext cx="432254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número de diapositiva 5"/>
          <p:cNvSpPr txBox="1">
            <a:spLocks/>
          </p:cNvSpPr>
          <p:nvPr userDrawn="1"/>
        </p:nvSpPr>
        <p:spPr>
          <a:xfrm>
            <a:off x="16554450" y="812016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ctr" defTabSz="816422" rtl="0" eaLnBrk="1" latinLnBrk="0" hangingPunct="1">
              <a:defRPr sz="3600" kern="1200">
                <a:solidFill>
                  <a:srgbClr val="001965"/>
                </a:solidFill>
                <a:latin typeface="Georgia"/>
                <a:ea typeface="+mn-ea"/>
                <a:cs typeface="Georgia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3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81738" y="2737914"/>
            <a:ext cx="19050" cy="5734050"/>
          </a:xfrm>
          <a:prstGeom prst="rect">
            <a:avLst/>
          </a:prstGeom>
        </p:spPr>
      </p:pic>
      <p:pic>
        <p:nvPicPr>
          <p:cNvPr id="14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25238" y="2737914"/>
            <a:ext cx="19050" cy="5734050"/>
          </a:xfrm>
          <a:prstGeom prst="rect">
            <a:avLst/>
          </a:prstGeom>
        </p:spPr>
      </p:pic>
      <p:sp>
        <p:nvSpPr>
          <p:cNvPr id="1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3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415946" y="456104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946" y="895583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415946" y="540955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935116" y="455061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8935116" y="539912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6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13566758" y="454018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7" name="Marcador de texto 39"/>
          <p:cNvSpPr>
            <a:spLocks noGrp="1"/>
          </p:cNvSpPr>
          <p:nvPr>
            <p:ph type="body" sz="quarter" idx="18"/>
          </p:nvPr>
        </p:nvSpPr>
        <p:spPr>
          <a:xfrm>
            <a:off x="13706475" y="5388691"/>
            <a:ext cx="421538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85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0"/>
          </p:nvPr>
        </p:nvSpPr>
        <p:spPr>
          <a:xfrm>
            <a:off x="12553950" y="0"/>
            <a:ext cx="5734050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91322" y="3062337"/>
            <a:ext cx="289326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7947972" y="3072992"/>
            <a:ext cx="2999647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322" y="830451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091322" y="4761061"/>
            <a:ext cx="342473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947973" y="4761061"/>
            <a:ext cx="3792631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3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pic>
        <p:nvPicPr>
          <p:cNvPr id="15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90975" y="2833688"/>
            <a:ext cx="7448550" cy="38100"/>
          </a:xfrm>
          <a:prstGeom prst="rect">
            <a:avLst/>
          </a:prstGeom>
        </p:spPr>
      </p:pic>
      <p:pic>
        <p:nvPicPr>
          <p:cNvPr id="16" name="Object 3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90975" y="3986213"/>
            <a:ext cx="7448550" cy="19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88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82450" y="0"/>
            <a:ext cx="6305550" cy="10306050"/>
          </a:xfrm>
          <a:prstGeom prst="rect">
            <a:avLst/>
          </a:prstGeom>
        </p:spPr>
      </p:pic>
      <p:pic>
        <p:nvPicPr>
          <p:cNvPr id="19" name="Object 1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844916" y="1862582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7504406" y="1862582"/>
            <a:ext cx="3221630" cy="141605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844916" y="4693454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472778" y="4693454"/>
            <a:ext cx="3253258" cy="1416050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5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4844915" y="8100805"/>
            <a:ext cx="5884173" cy="10922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13432990" y="1064966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3432990" y="6779352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70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2876550" y="7429128"/>
            <a:ext cx="15411450" cy="287655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353" y="830451"/>
            <a:ext cx="13495049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977353" y="4523504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3977352" y="5399500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8875558" y="4547016"/>
            <a:ext cx="3417333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7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8875558" y="5423012"/>
            <a:ext cx="341733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3440265" y="4535260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9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3440264" y="5411256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056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10839450" y="0"/>
            <a:ext cx="7448550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12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4099981" y="2874869"/>
            <a:ext cx="5730982" cy="1879378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7419" y="4754247"/>
            <a:ext cx="5763544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3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2583638" y="0"/>
            <a:ext cx="6021192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268824" y="657002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9285490" y="657135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9229225" y="2023424"/>
            <a:ext cx="9409226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9229225" y="3902802"/>
            <a:ext cx="7086600" cy="22360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2" name="Object 4" descr="Objec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8775" y="6262687"/>
            <a:ext cx="68770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Object 5" descr="Objec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8775" y="7415213"/>
            <a:ext cx="6877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90683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9285490" y="808447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0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3268824" y="808314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9229225" y="862241"/>
            <a:ext cx="6332538" cy="1487488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7" name="Object 4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5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7950" y="0"/>
            <a:ext cx="8020050" cy="10306050"/>
          </a:xfrm>
          <a:prstGeom prst="rect">
            <a:avLst/>
          </a:prstGeom>
        </p:spPr>
      </p:pic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47975" y="0"/>
            <a:ext cx="7448550" cy="10306050"/>
          </a:xfrm>
          <a:prstGeom prst="rect">
            <a:avLst/>
          </a:prstGeom>
        </p:spPr>
      </p:pic>
      <p:sp>
        <p:nvSpPr>
          <p:cNvPr id="35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11659090" y="1143000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4000500" y="1143001"/>
            <a:ext cx="4562475" cy="4572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4000500" y="6014422"/>
            <a:ext cx="4562475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000500" y="6992274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23" name="Object 5" descr="Object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1668614" y="6006316"/>
            <a:ext cx="4856195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5" name="Object 3" descr="Object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81925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000500" y="7992339"/>
            <a:ext cx="4410826" cy="17483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1668613" y="8051799"/>
            <a:ext cx="4856195" cy="16888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11659090" y="7106622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6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pic>
        <p:nvPicPr>
          <p:cNvPr id="27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8307050" cy="2876550"/>
          </a:xfrm>
          <a:prstGeom prst="rect">
            <a:avLst/>
          </a:prstGeom>
        </p:spPr>
      </p:pic>
      <p:sp>
        <p:nvSpPr>
          <p:cNvPr id="48" name="Marcador de posición de imagen 3"/>
          <p:cNvSpPr>
            <a:spLocks noGrp="1"/>
          </p:cNvSpPr>
          <p:nvPr>
            <p:ph type="pic" sz="quarter" idx="26"/>
          </p:nvPr>
        </p:nvSpPr>
        <p:spPr>
          <a:xfrm>
            <a:off x="9580926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9" name="Marcador de posición de imagen 3"/>
          <p:cNvSpPr>
            <a:spLocks noGrp="1" noChangeAspect="1"/>
          </p:cNvSpPr>
          <p:nvPr>
            <p:ph type="pic" sz="quarter" idx="27"/>
          </p:nvPr>
        </p:nvSpPr>
        <p:spPr>
          <a:xfrm>
            <a:off x="13522409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7" name="Marcador de posición de imagen 3"/>
          <p:cNvSpPr>
            <a:spLocks noGrp="1"/>
          </p:cNvSpPr>
          <p:nvPr>
            <p:ph type="pic" sz="quarter" idx="25"/>
          </p:nvPr>
        </p:nvSpPr>
        <p:spPr>
          <a:xfrm>
            <a:off x="5568652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1566381" y="6741189"/>
            <a:ext cx="1800000" cy="180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767765"/>
            <a:ext cx="3632678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611462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767765"/>
            <a:ext cx="3609129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986946" y="5267590"/>
            <a:ext cx="363267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67590"/>
            <a:ext cx="3619126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767765"/>
            <a:ext cx="360913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67590"/>
            <a:ext cx="361912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756087"/>
            <a:ext cx="3677672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55912"/>
            <a:ext cx="368785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28" name="Object 2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29" name="Object 3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1575" y="5138738"/>
            <a:ext cx="3448050" cy="19050"/>
          </a:xfrm>
          <a:prstGeom prst="rect">
            <a:avLst/>
          </a:prstGeom>
        </p:spPr>
      </p:pic>
      <p:pic>
        <p:nvPicPr>
          <p:cNvPr id="30" name="Object 4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172575" y="5138738"/>
            <a:ext cx="3448050" cy="19050"/>
          </a:xfrm>
          <a:prstGeom prst="rect">
            <a:avLst/>
          </a:prstGeom>
        </p:spPr>
      </p:pic>
      <p:pic>
        <p:nvPicPr>
          <p:cNvPr id="31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72075" y="5138738"/>
            <a:ext cx="3448050" cy="19050"/>
          </a:xfrm>
          <a:prstGeom prst="rect">
            <a:avLst/>
          </a:prstGeom>
        </p:spPr>
      </p:pic>
      <p:pic>
        <p:nvPicPr>
          <p:cNvPr id="32" name="Object 6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173075" y="5138738"/>
            <a:ext cx="3448050" cy="19050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5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54538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43773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07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050" y="2838450"/>
            <a:ext cx="18307050" cy="7448550"/>
          </a:xfrm>
          <a:prstGeom prst="rect">
            <a:avLst/>
          </a:prstGeom>
        </p:spPr>
      </p:pic>
      <p:pic>
        <p:nvPicPr>
          <p:cNvPr id="32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73075" y="4559719"/>
            <a:ext cx="3448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566561"/>
            <a:ext cx="3632678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545766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566561"/>
            <a:ext cx="3609129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1074257" y="5255089"/>
            <a:ext cx="363267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55089"/>
            <a:ext cx="3619126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566561"/>
            <a:ext cx="3609130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25415"/>
            <a:ext cx="3619127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554883"/>
            <a:ext cx="3677672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17640"/>
            <a:ext cx="368785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34" name="Object 3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75" y="4559720"/>
            <a:ext cx="3448050" cy="19050"/>
          </a:xfrm>
          <a:prstGeom prst="rect">
            <a:avLst/>
          </a:prstGeom>
        </p:spPr>
      </p:pic>
      <p:pic>
        <p:nvPicPr>
          <p:cNvPr id="36" name="Object 4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72575" y="4559720"/>
            <a:ext cx="3448050" cy="19050"/>
          </a:xfrm>
          <a:prstGeom prst="rect">
            <a:avLst/>
          </a:prstGeom>
        </p:spPr>
      </p:pic>
      <p:pic>
        <p:nvPicPr>
          <p:cNvPr id="37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72075" y="4559720"/>
            <a:ext cx="3448050" cy="19050"/>
          </a:xfrm>
          <a:prstGeom prst="rect">
            <a:avLst/>
          </a:prstGeom>
        </p:spPr>
      </p:pic>
      <p:pic>
        <p:nvPicPr>
          <p:cNvPr id="38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173075" y="4559720"/>
            <a:ext cx="3448050" cy="19050"/>
          </a:xfrm>
          <a:prstGeom prst="rect">
            <a:avLst/>
          </a:prstGeom>
        </p:spPr>
      </p:pic>
      <p:pic>
        <p:nvPicPr>
          <p:cNvPr id="39" name="Object 2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19" name="Object 7" descr="Object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3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776186" y="915451"/>
            <a:ext cx="11331882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5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5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08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35275" y="0"/>
            <a:ext cx="4579938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63825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6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4294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99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7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6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7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51435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7566" y="1600145"/>
            <a:ext cx="8800434" cy="1714500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1848" y="3086684"/>
            <a:ext cx="6886010" cy="4190261"/>
          </a:xfrm>
        </p:spPr>
        <p:txBody>
          <a:bodyPr>
            <a:noAutofit/>
          </a:bodyPr>
          <a:lstStyle>
            <a:lvl1pPr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3200">
                <a:solidFill>
                  <a:srgbClr val="001965"/>
                </a:solidFill>
                <a:latin typeface="Montserrat Regular"/>
                <a:cs typeface="Montserrat Regular"/>
              </a:defRPr>
            </a:lvl2pPr>
            <a:lvl3pPr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3pPr>
            <a:lvl4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4pPr>
            <a:lvl5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6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720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2835" y="2652384"/>
            <a:ext cx="5740936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772835" y="5170404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2876550" y="0"/>
            <a:ext cx="4719638" cy="10306050"/>
          </a:xfrm>
        </p:spPr>
        <p:txBody>
          <a:bodyPr/>
          <a:lstStyle/>
          <a:p>
            <a:endParaRPr lang="es-ES"/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772835" y="3824760"/>
            <a:ext cx="8077200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8772834" y="5539260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917193" y="1364151"/>
            <a:ext cx="6132895" cy="171385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3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0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2876550" y="0"/>
            <a:ext cx="5413375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43898" y="4568971"/>
            <a:ext cx="8424862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8960179" y="2689593"/>
            <a:ext cx="9327821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3366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8960179" y="5326692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661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1558446" y="4935860"/>
            <a:ext cx="4238625" cy="49991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/>
          </p:nvPr>
        </p:nvSpPr>
        <p:spPr>
          <a:xfrm>
            <a:off x="1542165" y="5625751"/>
            <a:ext cx="286702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‹Nº›</a:t>
            </a:fld>
            <a:endParaRPr lang="es-ES" dirty="0">
              <a:solidFill>
                <a:srgbClr val="001965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704975" y="1622425"/>
            <a:ext cx="14969119" cy="1317625"/>
          </a:xfrm>
        </p:spPr>
        <p:txBody>
          <a:bodyPr/>
          <a:lstStyle>
            <a:lvl1pPr marL="0" indent="0">
              <a:buNone/>
              <a:defRPr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6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6" r:id="rId3"/>
    <p:sldLayoutId id="2147483687" r:id="rId4"/>
    <p:sldLayoutId id="2147483650" r:id="rId5"/>
    <p:sldLayoutId id="2147483652" r:id="rId6"/>
    <p:sldLayoutId id="2147483660" r:id="rId7"/>
    <p:sldLayoutId id="2147483674" r:id="rId8"/>
    <p:sldLayoutId id="2147483661" r:id="rId9"/>
    <p:sldLayoutId id="2147483654" r:id="rId10"/>
    <p:sldLayoutId id="2147483655" r:id="rId11"/>
    <p:sldLayoutId id="2147483676" r:id="rId12"/>
    <p:sldLayoutId id="2147483678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75" r:id="rId22"/>
  </p:sldLayoutIdLst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ie.edu/student-guide/bir-sep-2023/program/exchang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.edu/student-guide/bir-sep-2023/program/elective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eustudentservices@i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.edu/student-guide/bir-sep-2023/program/internships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mailto:IEU.Careers@i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r.biemadrid@ie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.Mobility@ie.edu" TargetMode="External"/><Relationship Id="rId3" Type="http://schemas.microsoft.com/office/2007/relationships/hdphoto" Target="../media/hdphoto1.wdp"/><Relationship Id="rId7" Type="http://schemas.openxmlformats.org/officeDocument/2006/relationships/hyperlink" Target="mailto:bir.biemadrid@ie.edu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ir.biemadrid@" TargetMode="External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ieu-outgoing.ie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blackboard.ie.edu/ultra/organizations/_50_1/outline/file/_276727_1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C03CDE-62D1-4BE7-AAF9-D3607AEC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15171" b="-2"/>
          <a:stretch/>
        </p:blipFill>
        <p:spPr>
          <a:xfrm>
            <a:off x="472440" y="6040"/>
            <a:ext cx="4579938" cy="102869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4954" y="4038599"/>
            <a:ext cx="10770468" cy="204311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rgbClr val="001965"/>
                </a:solidFill>
                <a:latin typeface="Montserrat ExtraBold" panose="00000900000000000000" pitchFamily="2" charset="0"/>
              </a:rPr>
              <a:t>UPPER YEARS</a:t>
            </a:r>
            <a:br>
              <a:rPr lang="en-US" dirty="0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br>
              <a:rPr lang="en-US" dirty="0">
                <a:latin typeface="Montserrat ExtraBold" panose="00000900000000000000" pitchFamily="2" charset="0"/>
              </a:rPr>
            </a:br>
            <a:r>
              <a:rPr lang="en-US" dirty="0">
                <a:latin typeface="Montserrat ExtraBold" panose="00000900000000000000" pitchFamily="2" charset="0"/>
              </a:rPr>
              <a:t>BIEBIR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212DC7E4-0DA2-C620-EAE5-36308CD7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7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6">
            <a:extLst>
              <a:ext uri="{FF2B5EF4-FFF2-40B4-BE49-F238E27FC236}">
                <a16:creationId xmlns:a16="http://schemas.microsoft.com/office/drawing/2014/main" id="{082E1A6B-79AD-417E-7AF7-BBDD95E9B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02" r="16202"/>
          <a:stretch/>
        </p:blipFill>
        <p:spPr>
          <a:xfrm>
            <a:off x="-94060" y="0"/>
            <a:ext cx="3489182" cy="10287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6B4F7A7-21BC-D6C4-740B-7442A25541EB}"/>
              </a:ext>
            </a:extLst>
          </p:cNvPr>
          <p:cNvSpPr txBox="1"/>
          <p:nvPr/>
        </p:nvSpPr>
        <p:spPr>
          <a:xfrm>
            <a:off x="5250180" y="743933"/>
            <a:ext cx="11468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  <a:t>4th and 5th </a:t>
            </a:r>
            <a:r>
              <a:rPr lang="es-ES" sz="4400" dirty="0" err="1">
                <a:solidFill>
                  <a:srgbClr val="001965"/>
                </a:solidFill>
                <a:latin typeface="Montserrat ExtraBold" panose="00000900000000000000" pitchFamily="2" charset="0"/>
              </a:rPr>
              <a:t>year</a:t>
            </a:r>
            <a:r>
              <a:rPr lang="es-ES" sz="4400" dirty="0">
                <a:solidFill>
                  <a:srgbClr val="001965"/>
                </a:solidFill>
                <a:latin typeface="Montserrat ExtraBold" panose="00000900000000000000" pitchFamily="2" charset="0"/>
              </a:rPr>
              <a:t> BIEBIR STUDY PLAN</a:t>
            </a:r>
            <a:endParaRPr lang="en-GB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C21E76-E880-A5BD-89CC-D84036A2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90" y="1778317"/>
            <a:ext cx="12485370" cy="77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084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23019" y="513524"/>
            <a:ext cx="9254836" cy="17145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COURSES </a:t>
            </a:r>
            <a:r>
              <a:rPr lang="en-US" sz="4000" dirty="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NOT</a:t>
            </a:r>
            <a:r>
              <a:rPr lang="en-US" sz="4000" dirty="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APPROVED</a:t>
            </a:r>
            <a:endParaRPr lang="es-ES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41673" y="2694328"/>
            <a:ext cx="8077200" cy="4205616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Clínica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tenis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(Tennis lessons)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Fundamentals of Acting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Football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Welcome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Programme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Montserrat Regular" panose="00000500000000000000" pitchFamily="2" charset="0"/>
            </a:endParaRPr>
          </a:p>
          <a:p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7BAB9E8-89D9-4F23-A752-63C64B0A2A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20" r="2120"/>
          <a:stretch>
            <a:fillRect/>
          </a:stretch>
        </p:blipFill>
        <p:spPr>
          <a:xfrm>
            <a:off x="516731" y="-9525"/>
            <a:ext cx="4719638" cy="10306050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A059462-49BC-9483-4799-7D961DD6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369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" descr="preencoded.png"/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392" r="392"/>
          <a:stretch/>
        </p:blipFill>
        <p:spPr>
          <a:xfrm>
            <a:off x="2881884" y="7429128"/>
            <a:ext cx="15411450" cy="287655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D02516F0-A4D4-9FD0-9163-1F48DC73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CANCEL AFTER ACCEPTING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EC697BC-14A7-63B9-0472-5E612566D4E5}"/>
              </a:ext>
            </a:extLst>
          </p:cNvPr>
          <p:cNvSpPr txBox="1"/>
          <p:nvPr/>
        </p:nvSpPr>
        <p:spPr>
          <a:xfrm>
            <a:off x="6204102" y="2706424"/>
            <a:ext cx="8767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dirty="0" err="1">
                <a:latin typeface="Montserrat" panose="00000500000000000000" pitchFamily="2" charset="0"/>
              </a:rPr>
              <a:t>Please</a:t>
            </a:r>
            <a:r>
              <a:rPr lang="es-ES" sz="3600" b="1" u="sng" dirty="0">
                <a:latin typeface="Montserrat" panose="00000500000000000000" pitchFamily="2" charset="0"/>
              </a:rPr>
              <a:t> be </a:t>
            </a:r>
            <a:r>
              <a:rPr lang="es-ES" sz="3600" b="1" u="sng" dirty="0" err="1">
                <a:latin typeface="Montserrat" panose="00000500000000000000" pitchFamily="2" charset="0"/>
              </a:rPr>
              <a:t>aware</a:t>
            </a:r>
            <a:endParaRPr lang="es-ES" sz="3600" b="1" u="sng" dirty="0">
              <a:latin typeface="Montserrat" panose="00000500000000000000" pitchFamily="2" charset="0"/>
            </a:endParaRPr>
          </a:p>
          <a:p>
            <a:endParaRPr lang="es-ES" dirty="0">
              <a:latin typeface="Montserrat" panose="00000500000000000000" pitchFamily="2" charset="0"/>
            </a:endParaRPr>
          </a:p>
          <a:p>
            <a:r>
              <a:rPr lang="es-ES" dirty="0" err="1">
                <a:latin typeface="Montserrat" panose="00000500000000000000" pitchFamily="2" charset="0"/>
              </a:rPr>
              <a:t>If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you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b="1" dirty="0" err="1">
                <a:latin typeface="Montserrat" panose="00000500000000000000" pitchFamily="2" charset="0"/>
              </a:rPr>
              <a:t>accept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your</a:t>
            </a:r>
            <a:r>
              <a:rPr lang="es-ES" dirty="0">
                <a:latin typeface="Montserrat" panose="00000500000000000000" pitchFamily="2" charset="0"/>
              </a:rPr>
              <a:t> spot at </a:t>
            </a:r>
            <a:r>
              <a:rPr lang="es-ES" dirty="0" err="1">
                <a:latin typeface="Montserrat" panose="00000500000000000000" pitchFamily="2" charset="0"/>
              </a:rPr>
              <a:t>your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dirty="0" err="1">
                <a:latin typeface="Montserrat" panose="00000500000000000000" pitchFamily="2" charset="0"/>
              </a:rPr>
              <a:t>chosen</a:t>
            </a:r>
            <a:r>
              <a:rPr lang="es-ES" dirty="0">
                <a:latin typeface="Montserrat" panose="00000500000000000000" pitchFamily="2" charset="0"/>
              </a:rPr>
              <a:t> Exchange University and </a:t>
            </a:r>
            <a:r>
              <a:rPr lang="es-ES" dirty="0" err="1">
                <a:latin typeface="Montserrat" panose="00000500000000000000" pitchFamily="2" charset="0"/>
              </a:rPr>
              <a:t>later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s-ES" b="1" dirty="0">
                <a:latin typeface="Montserrat" panose="00000500000000000000" pitchFamily="2" charset="0"/>
              </a:rPr>
              <a:t>cancel</a:t>
            </a:r>
            <a:r>
              <a:rPr lang="es-ES" dirty="0">
                <a:latin typeface="Montserrat" panose="00000500000000000000" pitchFamily="2" charset="0"/>
              </a:rPr>
              <a:t> </a:t>
            </a:r>
            <a:r>
              <a:rPr lang="en-GB" dirty="0">
                <a:latin typeface="Montserrat" panose="00000500000000000000" pitchFamily="2" charset="0"/>
              </a:rPr>
              <a:t>your exchange semester, you will </a:t>
            </a:r>
            <a:r>
              <a:rPr lang="en-GB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not</a:t>
            </a:r>
            <a:r>
              <a:rPr lang="en-GB" b="1" u="sng" dirty="0">
                <a:latin typeface="Montserrat" panose="00000500000000000000" pitchFamily="2" charset="0"/>
              </a:rPr>
              <a:t> </a:t>
            </a:r>
            <a:r>
              <a:rPr lang="en-GB" dirty="0">
                <a:latin typeface="Montserrat" panose="00000500000000000000" pitchFamily="2" charset="0"/>
              </a:rPr>
              <a:t>be eligible to complete an Internship.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200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RETURNING FROM EXCHANGE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321119" y="3866670"/>
            <a:ext cx="5209942" cy="3060601"/>
          </a:xfrm>
        </p:spPr>
        <p:txBody>
          <a:bodyPr/>
          <a:lstStyle/>
          <a:p>
            <a:pPr algn="ctr"/>
            <a:r>
              <a:rPr lang="en-GB" dirty="0"/>
              <a:t>Your Exchange transcript can take </a:t>
            </a:r>
            <a:r>
              <a:rPr lang="en-GB" u="sng" dirty="0"/>
              <a:t>months</a:t>
            </a:r>
            <a:r>
              <a:rPr lang="en-GB" dirty="0"/>
              <a:t> to arrive, so please reach out to the BIR &amp; BIE Office </a:t>
            </a:r>
            <a:r>
              <a:rPr lang="en-GB" b="1" dirty="0"/>
              <a:t>ASAP</a:t>
            </a:r>
            <a:r>
              <a:rPr lang="en-GB" dirty="0"/>
              <a:t> if you need to be enrolled in any missing or failed credits. 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0"/>
          </p:nvPr>
        </p:nvSpPr>
        <p:spPr>
          <a:xfrm>
            <a:off x="11511381" y="3866671"/>
            <a:ext cx="5089824" cy="2232427"/>
          </a:xfrm>
        </p:spPr>
        <p:txBody>
          <a:bodyPr/>
          <a:lstStyle/>
          <a:p>
            <a:pPr algn="ctr"/>
            <a:r>
              <a:rPr lang="en-GB" dirty="0"/>
              <a:t>The validation of credits can take up to </a:t>
            </a:r>
            <a:r>
              <a:rPr lang="en-GB" b="1" dirty="0"/>
              <a:t>6 weeks </a:t>
            </a:r>
            <a:r>
              <a:rPr lang="en-GB" dirty="0"/>
              <a:t>from receiving your transcript.</a:t>
            </a:r>
          </a:p>
        </p:txBody>
      </p:sp>
      <p:pic>
        <p:nvPicPr>
          <p:cNvPr id="10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65" y="2393652"/>
            <a:ext cx="116205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268" y="2401964"/>
            <a:ext cx="116205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365571-F11A-07CA-4193-5C1CE5BEC6AC}"/>
              </a:ext>
            </a:extLst>
          </p:cNvPr>
          <p:cNvSpPr txBox="1"/>
          <p:nvPr/>
        </p:nvSpPr>
        <p:spPr>
          <a:xfrm>
            <a:off x="4617114" y="8270517"/>
            <a:ext cx="1194098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err="1"/>
              <a:t>For</a:t>
            </a:r>
            <a:r>
              <a:rPr lang="es-ES" sz="2000"/>
              <a:t> more </a:t>
            </a:r>
            <a:r>
              <a:rPr lang="es-ES" sz="2000" err="1"/>
              <a:t>Information</a:t>
            </a:r>
            <a:r>
              <a:rPr lang="es-ES" sz="2000"/>
              <a:t> </a:t>
            </a:r>
            <a:r>
              <a:rPr lang="es-ES" sz="2000" err="1"/>
              <a:t>about</a:t>
            </a:r>
            <a:r>
              <a:rPr lang="es-ES" sz="2000"/>
              <a:t> Exchange: </a:t>
            </a:r>
            <a:r>
              <a:rPr lang="es-ES" sz="2000">
                <a:hlinkClick r:id="rId4"/>
              </a:rPr>
              <a:t>https://www.ie.edu/student-guide/bie-sep-2023/program/exchange</a:t>
            </a:r>
            <a:r>
              <a:rPr lang="es-ES" sz="2000"/>
              <a:t>/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2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6543B6D-154F-3657-3340-D3E8113F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38" y="235581"/>
            <a:ext cx="9044139" cy="2043113"/>
          </a:xfrm>
        </p:spPr>
        <p:txBody>
          <a:bodyPr/>
          <a:lstStyle/>
          <a:p>
            <a:r>
              <a:rPr lang="es-ES"/>
              <a:t>ELECTIVES at IEU</a:t>
            </a:r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8547BA-F27C-FF6F-2161-AB7FD0DF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469" y="2278693"/>
            <a:ext cx="13742125" cy="6551797"/>
          </a:xfrm>
        </p:spPr>
        <p:txBody>
          <a:bodyPr>
            <a:normAutofit/>
          </a:bodyPr>
          <a:lstStyle/>
          <a:p>
            <a:r>
              <a:rPr lang="es-ES" err="1"/>
              <a:t>Bidding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Electives</a:t>
            </a:r>
          </a:p>
          <a:p>
            <a:endParaRPr lang="es-ES"/>
          </a:p>
          <a:p>
            <a:r>
              <a:rPr lang="es-ES" sz="2800"/>
              <a:t>In </a:t>
            </a:r>
            <a:r>
              <a:rPr lang="es-ES" sz="2800" err="1"/>
              <a:t>July</a:t>
            </a:r>
            <a:r>
              <a:rPr lang="es-ES" sz="2800"/>
              <a:t> </a:t>
            </a:r>
            <a:r>
              <a:rPr lang="es-ES" sz="2800" err="1"/>
              <a:t>you</a:t>
            </a:r>
            <a:r>
              <a:rPr lang="es-ES" sz="2800"/>
              <a:t> </a:t>
            </a:r>
            <a:r>
              <a:rPr lang="es-ES" sz="2800" err="1"/>
              <a:t>will</a:t>
            </a:r>
            <a:r>
              <a:rPr lang="es-ES" sz="2800"/>
              <a:t> be </a:t>
            </a:r>
            <a:r>
              <a:rPr lang="es-ES" sz="2800" err="1"/>
              <a:t>enrolled</a:t>
            </a:r>
            <a:r>
              <a:rPr lang="es-ES" sz="2800"/>
              <a:t> in </a:t>
            </a:r>
            <a:r>
              <a:rPr lang="es-ES" sz="2800" err="1"/>
              <a:t>an</a:t>
            </a:r>
            <a:r>
              <a:rPr lang="es-ES" sz="2800"/>
              <a:t> elective </a:t>
            </a:r>
            <a:r>
              <a:rPr lang="es-ES" sz="2800" err="1"/>
              <a:t>placeholder</a:t>
            </a:r>
            <a:r>
              <a:rPr lang="es-ES" sz="2800"/>
              <a:t> block </a:t>
            </a:r>
            <a:r>
              <a:rPr lang="es-ES" sz="2800" err="1"/>
              <a:t>of</a:t>
            </a:r>
            <a:r>
              <a:rPr lang="es-ES" sz="2800"/>
              <a:t> 30 ECTS in </a:t>
            </a:r>
            <a:r>
              <a:rPr lang="es-ES" sz="2800" err="1"/>
              <a:t>anticipation</a:t>
            </a:r>
            <a:r>
              <a:rPr lang="es-ES" sz="2800"/>
              <a:t> </a:t>
            </a:r>
            <a:r>
              <a:rPr lang="es-ES" sz="2800" err="1"/>
              <a:t>of</a:t>
            </a:r>
            <a:r>
              <a:rPr lang="es-ES" sz="2800"/>
              <a:t> </a:t>
            </a:r>
            <a:r>
              <a:rPr lang="es-ES" sz="2800" err="1"/>
              <a:t>your</a:t>
            </a:r>
            <a:r>
              <a:rPr lang="es-ES" sz="2800"/>
              <a:t> </a:t>
            </a:r>
            <a:r>
              <a:rPr lang="es-ES" sz="2800" err="1"/>
              <a:t>second</a:t>
            </a:r>
            <a:r>
              <a:rPr lang="es-ES" sz="2800"/>
              <a:t> </a:t>
            </a:r>
            <a:r>
              <a:rPr lang="es-ES" sz="2800" err="1"/>
              <a:t>semester</a:t>
            </a:r>
            <a:r>
              <a:rPr lang="es-ES" sz="2800"/>
              <a:t>.</a:t>
            </a:r>
          </a:p>
          <a:p>
            <a:endParaRPr lang="es-ES" sz="2800"/>
          </a:p>
          <a:p>
            <a:r>
              <a:rPr lang="es-ES" sz="2800"/>
              <a:t>Once </a:t>
            </a:r>
            <a:r>
              <a:rPr lang="es-ES" sz="2800" err="1"/>
              <a:t>the</a:t>
            </a:r>
            <a:r>
              <a:rPr lang="es-ES" sz="2800"/>
              <a:t> </a:t>
            </a:r>
            <a:r>
              <a:rPr lang="es-ES" sz="2800" err="1"/>
              <a:t>bidding</a:t>
            </a:r>
            <a:r>
              <a:rPr lang="es-ES" sz="2800"/>
              <a:t> </a:t>
            </a:r>
            <a:r>
              <a:rPr lang="es-ES" sz="2800" err="1"/>
              <a:t>platform</a:t>
            </a:r>
            <a:r>
              <a:rPr lang="es-ES" sz="2800"/>
              <a:t> opens in </a:t>
            </a:r>
            <a:r>
              <a:rPr lang="es-ES" sz="2800" err="1"/>
              <a:t>November</a:t>
            </a:r>
            <a:r>
              <a:rPr lang="es-ES" sz="2800"/>
              <a:t> 2024 </a:t>
            </a:r>
            <a:r>
              <a:rPr lang="es-ES" sz="2800" err="1"/>
              <a:t>you</a:t>
            </a:r>
            <a:r>
              <a:rPr lang="es-ES" sz="2800"/>
              <a:t> can </a:t>
            </a:r>
            <a:r>
              <a:rPr lang="es-ES" sz="2800" err="1"/>
              <a:t>bid</a:t>
            </a:r>
            <a:r>
              <a:rPr lang="es-ES" sz="2800"/>
              <a:t> </a:t>
            </a:r>
            <a:r>
              <a:rPr lang="es-ES" sz="2800" err="1"/>
              <a:t>on</a:t>
            </a:r>
            <a:r>
              <a:rPr lang="es-ES" sz="2800"/>
              <a:t> </a:t>
            </a:r>
            <a:r>
              <a:rPr lang="es-ES" sz="2800" err="1"/>
              <a:t>your</a:t>
            </a:r>
            <a:r>
              <a:rPr lang="es-ES" sz="2800"/>
              <a:t> </a:t>
            </a:r>
            <a:r>
              <a:rPr lang="es-ES" sz="2800" err="1"/>
              <a:t>choice</a:t>
            </a:r>
            <a:r>
              <a:rPr lang="es-ES" sz="2800"/>
              <a:t> </a:t>
            </a:r>
            <a:r>
              <a:rPr lang="es-ES" sz="2800" err="1"/>
              <a:t>of</a:t>
            </a:r>
            <a:r>
              <a:rPr lang="es-ES" sz="2800"/>
              <a:t> </a:t>
            </a:r>
            <a:r>
              <a:rPr lang="es-ES" sz="2800" err="1"/>
              <a:t>preferred</a:t>
            </a:r>
            <a:r>
              <a:rPr lang="es-ES" sz="2800"/>
              <a:t> </a:t>
            </a:r>
            <a:r>
              <a:rPr lang="es-ES" sz="2800" err="1"/>
              <a:t>courses</a:t>
            </a:r>
            <a:r>
              <a:rPr lang="es-ES" sz="2800"/>
              <a:t>. </a:t>
            </a:r>
          </a:p>
          <a:p>
            <a:endParaRPr lang="es-ES" sz="2800"/>
          </a:p>
          <a:p>
            <a:r>
              <a:rPr lang="es-ES" sz="2800" err="1"/>
              <a:t>Have</a:t>
            </a:r>
            <a:r>
              <a:rPr lang="es-ES" sz="2800"/>
              <a:t> a look at </a:t>
            </a:r>
            <a:r>
              <a:rPr lang="es-ES" sz="2800" err="1"/>
              <a:t>the</a:t>
            </a:r>
            <a:r>
              <a:rPr lang="es-ES" sz="2800"/>
              <a:t> electives </a:t>
            </a:r>
            <a:r>
              <a:rPr lang="es-ES" sz="2800" err="1"/>
              <a:t>we</a:t>
            </a:r>
            <a:r>
              <a:rPr lang="es-ES" sz="2800"/>
              <a:t> </a:t>
            </a:r>
            <a:r>
              <a:rPr lang="es-ES" sz="2800" err="1"/>
              <a:t>have</a:t>
            </a:r>
            <a:r>
              <a:rPr lang="es-ES" sz="2800"/>
              <a:t> </a:t>
            </a:r>
            <a:r>
              <a:rPr lang="es-ES" sz="2800" err="1"/>
              <a:t>available</a:t>
            </a:r>
            <a:r>
              <a:rPr lang="es-ES" sz="2800"/>
              <a:t> in 23-24 </a:t>
            </a:r>
            <a:r>
              <a:rPr lang="es-ES" sz="2800" err="1"/>
              <a:t>here</a:t>
            </a:r>
            <a:r>
              <a:rPr lang="es-ES" sz="2800"/>
              <a:t>: </a:t>
            </a:r>
            <a:r>
              <a:rPr lang="es-ES" sz="2800">
                <a:hlinkClick r:id="rId2"/>
              </a:rPr>
              <a:t>https://www.ie.edu/student-guide/bie-sep-2023/program/electives</a:t>
            </a:r>
            <a:r>
              <a:rPr lang="es-ES" sz="2800"/>
              <a:t>/ </a:t>
            </a:r>
          </a:p>
          <a:p>
            <a:r>
              <a:rPr lang="en-GB" sz="1800" b="1"/>
              <a:t>Subject to change next academic year.</a:t>
            </a:r>
          </a:p>
        </p:txBody>
      </p:sp>
    </p:spTree>
    <p:extLst>
      <p:ext uri="{BB962C8B-B14F-4D97-AF65-F5344CB8AC3E}">
        <p14:creationId xmlns:p14="http://schemas.microsoft.com/office/powerpoint/2010/main" val="80424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A13DCB48-253A-4172-B123-00447FB11D18}"/>
              </a:ext>
            </a:extLst>
          </p:cNvPr>
          <p:cNvSpPr/>
          <p:nvPr/>
        </p:nvSpPr>
        <p:spPr>
          <a:xfrm>
            <a:off x="0" y="0"/>
            <a:ext cx="18288000" cy="2915269"/>
          </a:xfrm>
          <a:prstGeom prst="rect">
            <a:avLst/>
          </a:prstGeom>
          <a:solidFill>
            <a:srgbClr val="46BE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32164" y="2632989"/>
            <a:ext cx="16223672" cy="7614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ontserrat ExtraBold" pitchFamily="34" charset="0"/>
              </a:rPr>
              <a:t>CONTACT THE BIR OFFICE</a:t>
            </a:r>
            <a:br>
              <a:rPr lang="en-US" dirty="0">
                <a:latin typeface="Montserrat ExtraBold" pitchFamily="34" charset="0"/>
              </a:rPr>
            </a:br>
            <a:br>
              <a:rPr lang="en-US" dirty="0">
                <a:latin typeface="Montserrat ExtraBold" pitchFamily="34" charset="0"/>
              </a:rPr>
            </a:br>
            <a:br>
              <a:rPr lang="en-US" dirty="0">
                <a:latin typeface="Montserrat ExtraBold" pitchFamily="34" charset="0"/>
              </a:rPr>
            </a:br>
            <a:br>
              <a:rPr lang="en-US" dirty="0">
                <a:latin typeface="Montserrat ExtraBold" pitchFamily="34" charset="0"/>
              </a:rPr>
            </a:br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3"/>
          </p:nvPr>
        </p:nvSpPr>
        <p:spPr>
          <a:xfrm>
            <a:off x="5344808" y="3652129"/>
            <a:ext cx="7152054" cy="1416050"/>
          </a:xfrm>
        </p:spPr>
        <p:txBody>
          <a:bodyPr/>
          <a:lstStyle/>
          <a:p>
            <a:pPr algn="ctr"/>
            <a:r>
              <a:rPr lang="en-US" sz="3600" dirty="0">
                <a:latin typeface="Montserrat ExtraBold" pitchFamily="34" charset="0"/>
              </a:rPr>
              <a:t>bir.biemadrid@ie.edu</a:t>
            </a:r>
            <a:endParaRPr lang="es-ES" sz="3600" dirty="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CD113433-5DD8-4BB8-B394-D163CD0DB9EA}"/>
              </a:ext>
            </a:extLst>
          </p:cNvPr>
          <p:cNvSpPr txBox="1">
            <a:spLocks/>
          </p:cNvSpPr>
          <p:nvPr/>
        </p:nvSpPr>
        <p:spPr>
          <a:xfrm>
            <a:off x="9144000" y="6066676"/>
            <a:ext cx="3632679" cy="1416050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FERNANDO GOMEZ</a:t>
            </a:r>
          </a:p>
          <a:p>
            <a:r>
              <a:rPr lang="es-ES" b="1" dirty="0" err="1"/>
              <a:t>Program</a:t>
            </a:r>
            <a:r>
              <a:rPr lang="es-ES" b="1" dirty="0"/>
              <a:t> </a:t>
            </a:r>
            <a:r>
              <a:rPr lang="es-ES" b="1" dirty="0" err="1"/>
              <a:t>Assistant</a:t>
            </a:r>
            <a:endParaRPr lang="es-ES" dirty="0"/>
          </a:p>
          <a:p>
            <a:endParaRPr lang="es-ES" dirty="0"/>
          </a:p>
        </p:txBody>
      </p:sp>
      <p:pic>
        <p:nvPicPr>
          <p:cNvPr id="4" name="Imagen 3" descr="Hombre sonriendo con camisa azul&#10;&#10;Descripción generada automáticamente">
            <a:extLst>
              <a:ext uri="{FF2B5EF4-FFF2-40B4-BE49-F238E27FC236}">
                <a16:creationId xmlns:a16="http://schemas.microsoft.com/office/drawing/2014/main" id="{CED4CFA1-42E4-F30E-D04E-42CA28F5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38" y="5218822"/>
            <a:ext cx="2284120" cy="26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76975" y="4000500"/>
            <a:ext cx="57435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4875"/>
              </a:lnSpc>
            </a:pPr>
            <a:r>
              <a:rPr lang="en-US" sz="4800" b="0" i="0" dirty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THANK YOU!</a:t>
            </a:r>
            <a:endParaRPr lang="en-US" sz="4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43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755C3EF-7888-BE35-E451-08044F0B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600" y="4802506"/>
            <a:ext cx="14461228" cy="1608676"/>
          </a:xfrm>
        </p:spPr>
        <p:txBody>
          <a:bodyPr>
            <a:normAutofit lnSpcReduction="10000"/>
          </a:bodyPr>
          <a:lstStyle/>
          <a:p>
            <a:r>
              <a:rPr lang="es-ES" sz="4000"/>
              <a:t>Exchange</a:t>
            </a:r>
            <a:r>
              <a:rPr lang="es-ES"/>
              <a:t> </a:t>
            </a:r>
          </a:p>
          <a:p>
            <a:r>
              <a:rPr lang="en-GB" sz="2800" i="1"/>
              <a:t>The best way to gain exposure to another country while you discover a different University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2F70FB-70FF-E5E8-50AC-6C6AD806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809" y="0"/>
            <a:ext cx="11734800" cy="1879378"/>
          </a:xfrm>
        </p:spPr>
        <p:txBody>
          <a:bodyPr>
            <a:normAutofit fontScale="90000"/>
          </a:bodyPr>
          <a:lstStyle/>
          <a:p>
            <a:r>
              <a:rPr lang="es-ES" dirty="0"/>
              <a:t>4th </a:t>
            </a:r>
            <a:r>
              <a:rPr lang="es-ES" dirty="0" err="1"/>
              <a:t>Year</a:t>
            </a:r>
            <a:r>
              <a:rPr lang="es-ES" dirty="0"/>
              <a:t> </a:t>
            </a:r>
            <a:r>
              <a:rPr lang="es-ES" dirty="0" err="1"/>
              <a:t>Options</a:t>
            </a:r>
            <a:r>
              <a:rPr lang="es-ES" dirty="0"/>
              <a:t> – 2nd </a:t>
            </a:r>
            <a:r>
              <a:rPr lang="es-ES" dirty="0" err="1"/>
              <a:t>semester</a:t>
            </a:r>
            <a:endParaRPr lang="en-GB" dirty="0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0CCD6FCA-A2C4-2343-631D-3F25C5D6138A}"/>
              </a:ext>
            </a:extLst>
          </p:cNvPr>
          <p:cNvSpPr txBox="1">
            <a:spLocks/>
          </p:cNvSpPr>
          <p:nvPr/>
        </p:nvSpPr>
        <p:spPr>
          <a:xfrm>
            <a:off x="3652600" y="7103428"/>
            <a:ext cx="11931388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Electives at IEU</a:t>
            </a:r>
          </a:p>
          <a:p>
            <a:r>
              <a:rPr lang="en-GB" sz="2800" i="1"/>
              <a:t>An excellent way to personalize your professional profile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014B4867-0028-B9F3-E040-3108524CB63C}"/>
              </a:ext>
            </a:extLst>
          </p:cNvPr>
          <p:cNvSpPr txBox="1">
            <a:spLocks/>
          </p:cNvSpPr>
          <p:nvPr/>
        </p:nvSpPr>
        <p:spPr>
          <a:xfrm>
            <a:off x="3652600" y="2844751"/>
            <a:ext cx="13969193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Curricular </a:t>
            </a:r>
            <a:r>
              <a:rPr lang="es-ES" sz="4000" err="1"/>
              <a:t>Internship</a:t>
            </a:r>
            <a:endParaRPr lang="es-ES" sz="4000"/>
          </a:p>
          <a:p>
            <a:r>
              <a:rPr lang="es-ES" sz="2800" i="1"/>
              <a:t>Great </a:t>
            </a:r>
            <a:r>
              <a:rPr lang="es-ES" sz="2800" i="1" err="1"/>
              <a:t>entry</a:t>
            </a:r>
            <a:r>
              <a:rPr lang="es-ES" sz="2800" i="1"/>
              <a:t> </a:t>
            </a:r>
            <a:r>
              <a:rPr lang="es-ES" sz="2800" i="1" err="1"/>
              <a:t>point</a:t>
            </a:r>
            <a:r>
              <a:rPr lang="es-ES" sz="2800" i="1"/>
              <a:t> </a:t>
            </a:r>
            <a:r>
              <a:rPr lang="es-ES" sz="2800" i="1" err="1"/>
              <a:t>to</a:t>
            </a:r>
            <a:r>
              <a:rPr lang="es-ES" sz="2800" i="1"/>
              <a:t> the Professional Sector</a:t>
            </a:r>
          </a:p>
        </p:txBody>
      </p:sp>
    </p:spTree>
    <p:extLst>
      <p:ext uri="{BB962C8B-B14F-4D97-AF65-F5344CB8AC3E}">
        <p14:creationId xmlns:p14="http://schemas.microsoft.com/office/powerpoint/2010/main" val="296485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CA32FC-6956-00D1-E31D-1A76418C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27021"/>
            <a:ext cx="9044139" cy="2043113"/>
          </a:xfrm>
        </p:spPr>
        <p:txBody>
          <a:bodyPr/>
          <a:lstStyle/>
          <a:p>
            <a:r>
              <a:rPr lang="es-ES"/>
              <a:t>INTERNSHIP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BC218-09F5-67E5-7C32-1C1A4C5F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892" y="1936886"/>
            <a:ext cx="14253897" cy="6945857"/>
          </a:xfrm>
        </p:spPr>
        <p:txBody>
          <a:bodyPr>
            <a:normAutofit/>
          </a:bodyPr>
          <a:lstStyle/>
          <a:p>
            <a:r>
              <a:rPr lang="es-ES" dirty="0" err="1"/>
              <a:t>Maximum</a:t>
            </a:r>
            <a:r>
              <a:rPr lang="es-ES" dirty="0"/>
              <a:t> 30 ECTS – </a:t>
            </a:r>
            <a:r>
              <a:rPr lang="es-ES" sz="2000" dirty="0"/>
              <a:t>elective </a:t>
            </a:r>
            <a:r>
              <a:rPr lang="es-ES" sz="2000" dirty="0" err="1"/>
              <a:t>credits</a:t>
            </a:r>
            <a:r>
              <a:rPr lang="es-ES" sz="2000" dirty="0"/>
              <a:t> </a:t>
            </a:r>
            <a:r>
              <a:rPr lang="es-ES" sz="2000" dirty="0" err="1"/>
              <a:t>only</a:t>
            </a:r>
            <a:endParaRPr lang="es-ES" sz="2000" dirty="0"/>
          </a:p>
          <a:p>
            <a:endParaRPr lang="es-ES" sz="2000" dirty="0"/>
          </a:p>
          <a:p>
            <a:r>
              <a:rPr lang="es-ES" dirty="0" err="1"/>
              <a:t>Maximum</a:t>
            </a:r>
            <a:r>
              <a:rPr lang="es-ES" dirty="0"/>
              <a:t> of 2 </a:t>
            </a:r>
            <a:r>
              <a:rPr lang="es-ES" dirty="0" err="1"/>
              <a:t>separate</a:t>
            </a:r>
            <a:r>
              <a:rPr lang="es-ES" dirty="0"/>
              <a:t> Curricular Internships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semester of 4</a:t>
            </a:r>
            <a:r>
              <a:rPr lang="en-GB" sz="2000" baseline="30000" dirty="0"/>
              <a:t>th</a:t>
            </a:r>
            <a:r>
              <a:rPr lang="en-GB" sz="2000" dirty="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Summer between 4</a:t>
            </a:r>
            <a:r>
              <a:rPr lang="en-GB" sz="2000" baseline="30000" dirty="0"/>
              <a:t>th</a:t>
            </a:r>
            <a:r>
              <a:rPr lang="en-GB" sz="2000" dirty="0"/>
              <a:t> and 5</a:t>
            </a:r>
            <a:r>
              <a:rPr lang="en-GB" sz="2000" baseline="30000" dirty="0"/>
              <a:t>th</a:t>
            </a:r>
            <a:r>
              <a:rPr lang="en-GB" sz="2000" dirty="0"/>
              <a:t> year</a:t>
            </a:r>
          </a:p>
          <a:p>
            <a:endParaRPr lang="en-GB" sz="2000" dirty="0"/>
          </a:p>
          <a:p>
            <a:r>
              <a:rPr lang="en-GB" dirty="0"/>
              <a:t>Valid NIE/DNI </a:t>
            </a:r>
          </a:p>
          <a:p>
            <a:r>
              <a:rPr lang="en-GB" sz="2200" dirty="0">
                <a:hlinkClick r:id="rId2"/>
              </a:rPr>
              <a:t>ieustudentservices@ie.edu</a:t>
            </a:r>
            <a:r>
              <a:rPr lang="en-GB" sz="2200" dirty="0"/>
              <a:t> they will assist you with your NIE process.</a:t>
            </a:r>
          </a:p>
          <a:p>
            <a:endParaRPr lang="en-GB" sz="2000" dirty="0"/>
          </a:p>
          <a:p>
            <a:r>
              <a:rPr lang="en-GB" dirty="0"/>
              <a:t>Internship Approval - </a:t>
            </a:r>
            <a:r>
              <a:rPr lang="en-GB" sz="2000" dirty="0"/>
              <a:t>Needs to be at least </a:t>
            </a:r>
            <a:r>
              <a:rPr lang="en-GB" sz="2000" b="1" dirty="0"/>
              <a:t>one month duration </a:t>
            </a:r>
            <a:r>
              <a:rPr lang="en-GB" sz="2000" dirty="0"/>
              <a:t>and we must receive the initial application form at least </a:t>
            </a:r>
            <a:r>
              <a:rPr lang="en-GB" sz="2000" b="1" dirty="0"/>
              <a:t>TWO WEEKS </a:t>
            </a:r>
            <a:r>
              <a:rPr lang="en-GB" sz="2000" u="sng" dirty="0"/>
              <a:t>before</a:t>
            </a:r>
            <a:r>
              <a:rPr lang="en-GB" sz="2000" dirty="0"/>
              <a:t> the start date. THIS IS NOT NEGOTIABLE!!</a:t>
            </a:r>
          </a:p>
          <a:p>
            <a:endParaRPr lang="en-GB" sz="2000" dirty="0"/>
          </a:p>
          <a:p>
            <a:r>
              <a:rPr lang="en-GB" dirty="0"/>
              <a:t>Evaluation</a:t>
            </a:r>
            <a:r>
              <a:rPr lang="en-GB" sz="2000" dirty="0"/>
              <a:t> – You will be required to complete evaluation forms during your Internship. Along with the company reports you will be awarded a grade which </a:t>
            </a:r>
            <a:r>
              <a:rPr lang="en-GB" sz="2000" u="sng" dirty="0"/>
              <a:t>counts towards your GPA</a:t>
            </a:r>
            <a:r>
              <a:rPr lang="en-GB" sz="2000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1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9DF6281-C1DF-0795-7BB0-59E806CE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92335"/>
            <a:ext cx="14880914" cy="2043113"/>
          </a:xfrm>
        </p:spPr>
        <p:txBody>
          <a:bodyPr>
            <a:normAutofit fontScale="90000"/>
          </a:bodyPr>
          <a:lstStyle/>
          <a:p>
            <a:r>
              <a:rPr lang="en-GB"/>
              <a:t>IE University Internship Allocation of Credits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2572A8-56A5-DF2C-5A1B-EE643DE5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82" y="1897379"/>
            <a:ext cx="8102102" cy="5494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556E0-BF7C-1AC5-A16F-F822C1A8EDBA}"/>
              </a:ext>
            </a:extLst>
          </p:cNvPr>
          <p:cNvSpPr txBox="1"/>
          <p:nvPr/>
        </p:nvSpPr>
        <p:spPr>
          <a:xfrm>
            <a:off x="4316115" y="8954354"/>
            <a:ext cx="125664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err="1"/>
              <a:t>For</a:t>
            </a:r>
            <a:r>
              <a:rPr lang="es-ES" sz="2000"/>
              <a:t> more </a:t>
            </a:r>
            <a:r>
              <a:rPr lang="es-ES" sz="2000" err="1"/>
              <a:t>Information</a:t>
            </a:r>
            <a:r>
              <a:rPr lang="es-ES" sz="2000"/>
              <a:t> </a:t>
            </a:r>
            <a:r>
              <a:rPr lang="es-ES" sz="2000" err="1"/>
              <a:t>about</a:t>
            </a:r>
            <a:r>
              <a:rPr lang="es-ES" sz="2000"/>
              <a:t> </a:t>
            </a:r>
            <a:r>
              <a:rPr lang="es-ES" sz="2000" err="1"/>
              <a:t>Internships</a:t>
            </a:r>
            <a:r>
              <a:rPr lang="es-ES" sz="2000"/>
              <a:t>: </a:t>
            </a:r>
            <a:r>
              <a:rPr lang="es-ES" sz="2000">
                <a:hlinkClick r:id="rId3"/>
              </a:rPr>
              <a:t>https://www.ie.edu/student-guide/bie-sep-2023/program/internship</a:t>
            </a:r>
            <a:r>
              <a:rPr lang="es-ES" sz="2000"/>
              <a:t>s/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0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23A374-734E-EE41-EC99-19667CC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40" y="418461"/>
            <a:ext cx="9044139" cy="1136019"/>
          </a:xfrm>
        </p:spPr>
        <p:txBody>
          <a:bodyPr>
            <a:normAutofit fontScale="90000"/>
          </a:bodyPr>
          <a:lstStyle/>
          <a:p>
            <a:r>
              <a:rPr lang="es-ES"/>
              <a:t>Talent &amp; Careers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F3D28-57CA-19DC-D479-8B730DB8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735" y="2772910"/>
            <a:ext cx="7942560" cy="5299936"/>
          </a:xfrm>
        </p:spPr>
        <p:txBody>
          <a:bodyPr/>
          <a:lstStyle/>
          <a:p>
            <a:r>
              <a:rPr lang="es-ES" sz="3200" err="1">
                <a:latin typeface="Montserrat" panose="00000500000000000000" pitchFamily="2" charset="0"/>
              </a:rPr>
              <a:t>Contact</a:t>
            </a:r>
            <a:r>
              <a:rPr lang="es-ES" sz="3200">
                <a:latin typeface="Montserrat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  <a:hlinkClick r:id="rId2"/>
              </a:rPr>
              <a:t>IEU.Careers@ie.edu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</a:p>
          <a:p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Help with preparing your CV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Internship 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Book a meeting with them on 15</a:t>
            </a:r>
            <a:r>
              <a:rPr lang="en-US" sz="2800" baseline="300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th</a:t>
            </a: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Communication with </a:t>
            </a:r>
            <a:r>
              <a:rPr lang="en-US" sz="2800" b="1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Company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Career Portal - </a:t>
            </a:r>
            <a:endParaRPr lang="en-GB" sz="2800"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03682B-DE2B-78AE-B5F6-09E02D87C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0" t="18164" r="41875" b="49111"/>
          <a:stretch/>
        </p:blipFill>
        <p:spPr>
          <a:xfrm>
            <a:off x="6659577" y="6228102"/>
            <a:ext cx="4000500" cy="3366488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E1A86FE3-8121-79AB-2994-CC61BB5DAC80}"/>
              </a:ext>
            </a:extLst>
          </p:cNvPr>
          <p:cNvSpPr txBox="1">
            <a:spLocks/>
          </p:cNvSpPr>
          <p:nvPr/>
        </p:nvSpPr>
        <p:spPr>
          <a:xfrm>
            <a:off x="11859938" y="470540"/>
            <a:ext cx="4246854" cy="1120361"/>
          </a:xfrm>
          <a:prstGeom prst="rect">
            <a:avLst/>
          </a:prstGeom>
        </p:spPr>
        <p:txBody>
          <a:bodyPr vert="horz" lIns="163284" tIns="81642" rIns="163284" bIns="81642" rtlCol="0" anchor="t">
            <a:normAutofit fontScale="97500"/>
          </a:bodyPr>
          <a:lstStyle>
            <a:lvl1pPr algn="l" defTabSz="816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kern="1200" cap="none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/>
              <a:t>BIE Office</a:t>
            </a:r>
            <a:endParaRPr lang="en-GB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0259DC-1C23-06E6-88B1-69D191130DBF}"/>
              </a:ext>
            </a:extLst>
          </p:cNvPr>
          <p:cNvSpPr txBox="1"/>
          <p:nvPr/>
        </p:nvSpPr>
        <p:spPr>
          <a:xfrm>
            <a:off x="11859938" y="2772910"/>
            <a:ext cx="6428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>
                <a:latin typeface="Montserrat" panose="00000500000000000000" pitchFamily="2" charset="0"/>
              </a:rPr>
              <a:t>Contact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>
                <a:latin typeface="Montserrat" panose="00000500000000000000" pitchFamily="2" charset="0"/>
                <a:hlinkClick r:id="rId4"/>
              </a:rPr>
              <a:t>bir.biemadrid@ie.edu</a:t>
            </a:r>
            <a:endParaRPr lang="en-GB">
              <a:latin typeface="Montserrat" panose="00000500000000000000" pitchFamily="2" charset="0"/>
            </a:endParaRPr>
          </a:p>
          <a:p>
            <a:endParaRPr lang="en-GB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Allocation of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Help with completing the 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Evaluation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Communication with </a:t>
            </a:r>
            <a:r>
              <a:rPr lang="en-GB" sz="2800" b="1">
                <a:latin typeface="Montserrat" panose="00000500000000000000" pitchFamily="2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73145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64339" y="661602"/>
            <a:ext cx="4534900" cy="186631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Year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Second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Semester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E3BEC6-2450-4463-A1E9-437490AFF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00" r="1" b="-8413"/>
          <a:stretch/>
        </p:blipFill>
        <p:spPr>
          <a:xfrm>
            <a:off x="-100154" y="0"/>
            <a:ext cx="9587721" cy="113010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39FEEA-3FF1-4638-9251-656A0C8158CA}"/>
              </a:ext>
            </a:extLst>
          </p:cNvPr>
          <p:cNvSpPr txBox="1"/>
          <p:nvPr/>
        </p:nvSpPr>
        <p:spPr>
          <a:xfrm>
            <a:off x="5178124" y="879155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1965"/>
                </a:solidFill>
                <a:latin typeface="Montserrat Regular" panose="00000500000000000000" pitchFamily="2" charset="0"/>
              </a:rPr>
              <a:t>When can I go?</a:t>
            </a:r>
          </a:p>
        </p:txBody>
      </p:sp>
      <p:pic>
        <p:nvPicPr>
          <p:cNvPr id="11" name="Gráfico 10" descr="Flechas de cheurón contorno">
            <a:extLst>
              <a:ext uri="{FF2B5EF4-FFF2-40B4-BE49-F238E27FC236}">
                <a16:creationId xmlns:a16="http://schemas.microsoft.com/office/drawing/2014/main" id="{F1B0B42B-3302-44E9-B2C8-C23AE1BEF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3339" y="764382"/>
            <a:ext cx="1155811" cy="10703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C9FBC7-BAEF-C422-457E-2AE0EE88A2D3}"/>
              </a:ext>
            </a:extLst>
          </p:cNvPr>
          <p:cNvSpPr txBox="1"/>
          <p:nvPr/>
        </p:nvSpPr>
        <p:spPr>
          <a:xfrm>
            <a:off x="9392088" y="4337409"/>
            <a:ext cx="91964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ACADEMIC EXCHANGE ADVISORS: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BIEBIR - </a:t>
            </a:r>
            <a:r>
              <a:rPr lang="es-ES" sz="2800" u="sng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bir.biemadrid@</a:t>
            </a:r>
            <a:r>
              <a:rPr lang="es-ES" sz="2800" u="sng" dirty="0">
                <a:solidFill>
                  <a:schemeClr val="accent1">
                    <a:lumMod val="50000"/>
                  </a:schemeClr>
                </a:solidFill>
              </a:rPr>
              <a:t>ie.edu</a:t>
            </a:r>
          </a:p>
          <a:p>
            <a:pPr marL="0" indent="0" algn="ctr">
              <a:buNone/>
            </a:pP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b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577959-D92C-2886-ED5F-242A53120371}"/>
              </a:ext>
            </a:extLst>
          </p:cNvPr>
          <p:cNvSpPr txBox="1"/>
          <p:nvPr/>
        </p:nvSpPr>
        <p:spPr>
          <a:xfrm>
            <a:off x="9196459" y="6760935"/>
            <a:ext cx="95877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ADMINISTRATIVE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ADVICE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: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  <a:p>
            <a:pPr algn="ctr"/>
            <a:r>
              <a:rPr lang="es-ES" sz="3600" u="sng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bir.biemadrid@ie.edu</a:t>
            </a:r>
            <a:endParaRPr lang="es-ES" sz="36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3600" u="sng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International.Mobility@ie.edu</a:t>
            </a:r>
            <a:r>
              <a:rPr lang="es-ES" sz="36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s-ES" sz="3200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2828259-34D3-98A9-7FBB-B20BA0594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0154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3939" y="3885732"/>
            <a:ext cx="4238625" cy="499910"/>
          </a:xfrm>
        </p:spPr>
        <p:txBody>
          <a:bodyPr>
            <a:noAutofit/>
          </a:bodyPr>
          <a:lstStyle/>
          <a:p>
            <a:r>
              <a:rPr lang="es-ES" sz="3200" dirty="0"/>
              <a:t>SEPTEMBER -</a:t>
            </a:r>
            <a:br>
              <a:rPr lang="es-ES" sz="3200" dirty="0"/>
            </a:br>
            <a:r>
              <a:rPr lang="es-ES" sz="3200" dirty="0"/>
              <a:t>OCTOBER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562099" y="4845826"/>
            <a:ext cx="3924301" cy="44658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/>
              <a:t>&gt; Start to choose your courses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&gt; Contact the BIR &amp; BIE Office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&gt; Upload your courses, syllabi and credits on the </a:t>
            </a:r>
            <a:r>
              <a:rPr lang="en-GB" sz="2800" b="1" dirty="0">
                <a:hlinkClick r:id="rId2"/>
              </a:rPr>
              <a:t>International Mobility Platform</a:t>
            </a:r>
            <a:endParaRPr lang="en-GB" sz="2800" b="1" dirty="0">
              <a:highlight>
                <a:srgbClr val="FFFF00"/>
              </a:highlight>
            </a:endParaRPr>
          </a:p>
        </p:txBody>
      </p:sp>
      <p:sp>
        <p:nvSpPr>
          <p:cNvPr id="11" name="Object18"/>
          <p:cNvSpPr/>
          <p:nvPr/>
        </p:nvSpPr>
        <p:spPr>
          <a:xfrm>
            <a:off x="1695450" y="1442071"/>
            <a:ext cx="74580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875"/>
              </a:lnSpc>
            </a:pPr>
            <a:r>
              <a:rPr lang="en-US" sz="4800" b="0" i="0" dirty="0">
                <a:solidFill>
                  <a:srgbClr val="46BE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TIMELINE</a:t>
            </a:r>
            <a:endParaRPr lang="en-US" sz="48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547613" y="3962821"/>
            <a:ext cx="4427758" cy="37382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 dirty="0"/>
              <a:t>NOVEMBER-</a:t>
            </a:r>
          </a:p>
          <a:p>
            <a:r>
              <a:rPr lang="es-ES" sz="3200" dirty="0"/>
              <a:t>DECEMBER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662281" y="4899168"/>
            <a:ext cx="3983752" cy="385664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800" dirty="0"/>
              <a:t>&gt; </a:t>
            </a:r>
            <a:r>
              <a:rPr lang="en-GB" sz="2800" dirty="0"/>
              <a:t>Ensure your courses are approved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&gt; Any rejected courses must be replaced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9590308" y="412594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 dirty="0"/>
              <a:t>JANUARY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735568" y="4899168"/>
            <a:ext cx="3924301" cy="37994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/>
              <a:t>&gt; You can make last changes via the </a:t>
            </a:r>
            <a:r>
              <a:rPr lang="en-GB" sz="2800" b="1" dirty="0">
                <a:hlinkClick r:id="rId2"/>
              </a:rPr>
              <a:t>International Mobility Platform </a:t>
            </a:r>
            <a:endParaRPr lang="en-GB" sz="2800" b="1" dirty="0">
              <a:highlight>
                <a:srgbClr val="FFFF00"/>
              </a:highlight>
            </a:endParaRPr>
          </a:p>
          <a:p>
            <a:pPr>
              <a:spcAft>
                <a:spcPts val="1200"/>
              </a:spcAft>
            </a:pPr>
            <a:r>
              <a:rPr lang="en-GB" sz="2800" dirty="0"/>
              <a:t>&gt; Keep in contact with BIR &amp; BIE Office to authorise any changes</a:t>
            </a:r>
          </a:p>
        </p:txBody>
      </p:sp>
      <p:pic>
        <p:nvPicPr>
          <p:cNvPr id="1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637288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ject 3" descr="Objec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4637287"/>
            <a:ext cx="3448050" cy="19051"/>
          </a:xfrm>
          <a:prstGeom prst="rect">
            <a:avLst/>
          </a:prstGeom>
          <a:ln w="3175">
            <a:noFill/>
            <a:miter lim="400000"/>
          </a:ln>
        </p:spPr>
      </p:pic>
      <p:pic>
        <p:nvPicPr>
          <p:cNvPr id="18" name="Object 4" descr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568" y="4644908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115" y="4625857"/>
            <a:ext cx="3448050" cy="19051"/>
          </a:xfrm>
          <a:prstGeom prst="rect">
            <a:avLst/>
          </a:prstGeom>
          <a:ln w="3175">
            <a:noFill/>
            <a:miter lim="400000"/>
          </a:ln>
        </p:spPr>
      </p:pic>
      <p:pic>
        <p:nvPicPr>
          <p:cNvPr id="20" name="Object 6" descr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067270"/>
            <a:ext cx="154495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Object 7" descr="Objec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564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Object 9" descr="Objec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693" y="2924395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ject 10" descr="Objec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6475" y="2857720"/>
            <a:ext cx="43815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7AC49BB-2BD2-441A-9498-3084F2452384}"/>
              </a:ext>
            </a:extLst>
          </p:cNvPr>
          <p:cNvSpPr txBox="1">
            <a:spLocks/>
          </p:cNvSpPr>
          <p:nvPr/>
        </p:nvSpPr>
        <p:spPr>
          <a:xfrm>
            <a:off x="13749404" y="5051568"/>
            <a:ext cx="3924301" cy="3799493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NO CHANGES ALLOWED</a:t>
            </a:r>
            <a:endParaRPr lang="en-GB" sz="2800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2A97387-A46A-4CC6-B515-ED201B9A2C02}"/>
              </a:ext>
            </a:extLst>
          </p:cNvPr>
          <p:cNvSpPr txBox="1">
            <a:spLocks/>
          </p:cNvSpPr>
          <p:nvPr/>
        </p:nvSpPr>
        <p:spPr>
          <a:xfrm>
            <a:off x="13749404" y="4137378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 dirty="0"/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17156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5934" y="804561"/>
            <a:ext cx="4227771" cy="1879378"/>
          </a:xfrm>
        </p:spPr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 dirty="0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CREDITS &amp; GRADING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195934" y="3594036"/>
            <a:ext cx="5734595" cy="5569014"/>
          </a:xfrm>
        </p:spPr>
        <p:txBody>
          <a:bodyPr>
            <a:normAutofit/>
          </a:bodyPr>
          <a:lstStyle/>
          <a:p>
            <a:r>
              <a:rPr lang="en-US" sz="2800" dirty="0"/>
              <a:t>THINGS TO REMEMBER:</a:t>
            </a:r>
          </a:p>
          <a:p>
            <a:endParaRPr lang="en-US" sz="2800" dirty="0"/>
          </a:p>
          <a:p>
            <a:r>
              <a:rPr lang="en-US" sz="2800" dirty="0"/>
              <a:t>Many Universities follow a different grading structure to others, despite being in the same country</a:t>
            </a:r>
          </a:p>
          <a:p>
            <a:endParaRPr lang="en-US" sz="2800" dirty="0"/>
          </a:p>
          <a:p>
            <a:r>
              <a:rPr lang="en-US" sz="2800" dirty="0"/>
              <a:t>Some Universities </a:t>
            </a:r>
            <a:r>
              <a:rPr lang="en-US" sz="2800" b="1" dirty="0"/>
              <a:t>do not use ECTS</a:t>
            </a:r>
            <a:r>
              <a:rPr lang="en-US" sz="2800" dirty="0"/>
              <a:t>, so check the value of each course to ensure you are fulfilling 30 ECTS from IEU</a:t>
            </a:r>
          </a:p>
          <a:p>
            <a:endParaRPr lang="en-US" sz="2800" dirty="0"/>
          </a:p>
          <a:p>
            <a:endParaRPr lang="es-ES" dirty="0"/>
          </a:p>
        </p:txBody>
      </p:sp>
      <p:sp>
        <p:nvSpPr>
          <p:cNvPr id="11" name="Object5"/>
          <p:cNvSpPr/>
          <p:nvPr/>
        </p:nvSpPr>
        <p:spPr>
          <a:xfrm>
            <a:off x="10478813" y="7358982"/>
            <a:ext cx="6941003" cy="2195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</a:rPr>
              <a:t>Please</a:t>
            </a:r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</a:rPr>
              <a:t>check</a:t>
            </a:r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</a:rPr>
              <a:t>the</a:t>
            </a:r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</a:rPr>
              <a:t>following</a:t>
            </a:r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</a:rPr>
              <a:t>document</a:t>
            </a:r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</a:rPr>
              <a:t>located</a:t>
            </a:r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</a:rPr>
              <a:t>on</a:t>
            </a:r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 Blackboard: </a:t>
            </a:r>
          </a:p>
          <a:p>
            <a:pPr algn="ctr"/>
            <a:endParaRPr lang="es-ES" sz="2800" dirty="0">
              <a:solidFill>
                <a:schemeClr val="bg1"/>
              </a:solidFill>
              <a:latin typeface="Montserrat Regular" panose="00000500000000000000" pitchFamily="2" charset="0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Montserrat Regular" panose="00000500000000000000" pitchFamily="2" charset="0"/>
              </a:rPr>
              <a:t>&gt; International Mobility &gt; </a:t>
            </a:r>
            <a:r>
              <a:rPr lang="es-ES" sz="2800" dirty="0" err="1">
                <a:solidFill>
                  <a:schemeClr val="bg1"/>
                </a:solidFill>
                <a:latin typeface="Montserrat Regular" panose="00000500000000000000" pitchFamily="2" charset="0"/>
                <a:hlinkClick r:id="rId2"/>
              </a:rPr>
              <a:t>Outgoing</a:t>
            </a:r>
            <a:endParaRPr lang="es-ES" sz="2800" dirty="0">
              <a:solidFill>
                <a:schemeClr val="bg1"/>
              </a:solidFill>
              <a:latin typeface="Montserrat Regular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F5651F-D993-8375-FCD0-09DD0D2A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01" y="1065148"/>
            <a:ext cx="4086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 dirty="0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 REQUIREMENTS</a:t>
            </a:r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6584780" y="4211668"/>
            <a:ext cx="4524923" cy="3465527"/>
          </a:xfrm>
          <a:prstGeom prst="rect">
            <a:avLst/>
          </a:prstGeom>
        </p:spPr>
        <p:txBody>
          <a:bodyPr vert="horz" lIns="163284" tIns="81642" rIns="163284" bIns="81642" rtlCol="0">
            <a:normAutofit fontScale="77500" lnSpcReduction="20000"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3600" b="1" u="sng" dirty="0">
                <a:solidFill>
                  <a:schemeClr val="bg1"/>
                </a:solidFill>
              </a:rPr>
              <a:t>Attempt: 30 ECTS</a:t>
            </a:r>
          </a:p>
          <a:p>
            <a:pPr lvl="0" algn="ctr"/>
            <a:r>
              <a:rPr lang="en-GB" sz="3600" b="1" u="sng" dirty="0">
                <a:solidFill>
                  <a:schemeClr val="bg1"/>
                </a:solidFill>
              </a:rPr>
              <a:t>Min: 24 ECTS</a:t>
            </a:r>
          </a:p>
          <a:p>
            <a:pPr lvl="0" algn="ctr"/>
            <a:endParaRPr lang="en-GB" sz="3600" b="1" dirty="0">
              <a:solidFill>
                <a:schemeClr val="bg1"/>
              </a:solidFill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</a:rPr>
              <a:t>If you take less credits you will need to complete these credits when you return to IEU</a:t>
            </a:r>
            <a:endParaRPr lang="es-ES" sz="36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FA31835F-7CE0-4E20-8801-BE03F0B5827C}"/>
              </a:ext>
            </a:extLst>
          </p:cNvPr>
          <p:cNvSpPr txBox="1">
            <a:spLocks/>
          </p:cNvSpPr>
          <p:nvPr/>
        </p:nvSpPr>
        <p:spPr>
          <a:xfrm>
            <a:off x="727792" y="4884588"/>
            <a:ext cx="4623150" cy="178041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</a:rPr>
              <a:t>All courses must be academic</a:t>
            </a:r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B45A44-1871-D313-D740-E39B2FB66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13454" y="4255122"/>
            <a:ext cx="4946754" cy="3039345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GB" sz="5100" b="1" u="sng" dirty="0">
              <a:solidFill>
                <a:schemeClr val="bg1"/>
              </a:solidFill>
            </a:endParaRPr>
          </a:p>
          <a:p>
            <a:pPr algn="ctr"/>
            <a:r>
              <a:rPr lang="en-US" sz="4500" dirty="0">
                <a:solidFill>
                  <a:schemeClr val="bg1"/>
                </a:solidFill>
              </a:rPr>
              <a:t>All approved and completed courses taken on exchange will appear on your IE transcript 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</a:rPr>
              <a:t>(PASSED and FAILED, WITH A GRADE)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036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086DFAB4C8C34A968CB47A83AD3545" ma:contentTypeVersion="17" ma:contentTypeDescription="Crear nuevo documento." ma:contentTypeScope="" ma:versionID="404ad12e5ca6f7ea16fc0892bca1ea5e">
  <xsd:schema xmlns:xsd="http://www.w3.org/2001/XMLSchema" xmlns:xs="http://www.w3.org/2001/XMLSchema" xmlns:p="http://schemas.microsoft.com/office/2006/metadata/properties" xmlns:ns2="eee2f140-94c6-4dee-8c53-1e3a34a692b0" xmlns:ns3="bbc69243-c05a-4b80-ad04-1e6f40b073fc" targetNamespace="http://schemas.microsoft.com/office/2006/metadata/properties" ma:root="true" ma:fieldsID="ef805ab90bb6aa5799e0695171af3b2f" ns2:_="" ns3:_="">
    <xsd:import namespace="eee2f140-94c6-4dee-8c53-1e3a34a692b0"/>
    <xsd:import namespace="bbc69243-c05a-4b80-ad04-1e6f40b07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2f140-94c6-4dee-8c53-1e3a34a69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0b856d1-9a64-47e6-883d-7d320ac55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69243-c05a-4b80-ad04-1e6f40b07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9c7460-3c78-4e40-9648-cf2b100a1d17}" ma:internalName="TaxCatchAll" ma:showField="CatchAllData" ma:web="bbc69243-c05a-4b80-ad04-1e6f40b07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c69243-c05a-4b80-ad04-1e6f40b073fc" xsi:nil="true"/>
    <lcf76f155ced4ddcb4097134ff3c332f xmlns="eee2f140-94c6-4dee-8c53-1e3a34a692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749E7B-E9E8-44E8-902F-9534CC5BE4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3EE4BE-B1A7-48BF-ACD3-006221107CF5}"/>
</file>

<file path=customXml/itemProps3.xml><?xml version="1.0" encoding="utf-8"?>
<ds:datastoreItem xmlns:ds="http://schemas.openxmlformats.org/officeDocument/2006/customXml" ds:itemID="{C2681C27-AE9B-42FB-A601-8B07C5CE38C8}">
  <ds:schemaRefs>
    <ds:schemaRef ds:uri="bbc69243-c05a-4b80-ad04-1e6f40b073fc"/>
    <ds:schemaRef ds:uri="eee2f140-94c6-4dee-8c53-1e3a34a692b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704</Words>
  <Application>Microsoft Office PowerPoint</Application>
  <PresentationFormat>Personalizado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Montserrat</vt:lpstr>
      <vt:lpstr>Montserrat Extra Bold</vt:lpstr>
      <vt:lpstr>Montserrat ExtraBold</vt:lpstr>
      <vt:lpstr>Montserrat Regular</vt:lpstr>
      <vt:lpstr>Tema de Office</vt:lpstr>
      <vt:lpstr>UPPER YEARS  BIEBIR </vt:lpstr>
      <vt:lpstr>4th Year Options – 2nd semester</vt:lpstr>
      <vt:lpstr>INTERNSHIP</vt:lpstr>
      <vt:lpstr>IE University Internship Allocation of Credits </vt:lpstr>
      <vt:lpstr>Talent &amp; Careers</vt:lpstr>
      <vt:lpstr>Presentación de PowerPoint</vt:lpstr>
      <vt:lpstr>SEPTEMBER - OCTOBER</vt:lpstr>
      <vt:lpstr>CREDITS &amp; GRADING</vt:lpstr>
      <vt:lpstr>CREDIT REQUIREMENTS</vt:lpstr>
      <vt:lpstr>Presentación de PowerPoint</vt:lpstr>
      <vt:lpstr>COURSES NOT APPROVED</vt:lpstr>
      <vt:lpstr>CANCEL AFTER ACCEPTING</vt:lpstr>
      <vt:lpstr>RETURNING FROM EXCHANGE</vt:lpstr>
      <vt:lpstr>ELECTIVES at IEU</vt:lpstr>
      <vt:lpstr>CONTACT THE BIR OFFICE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Koldo Ugarte</dc:creator>
  <cp:lastModifiedBy>Nicola Wilkinson</cp:lastModifiedBy>
  <cp:revision>59</cp:revision>
  <dcterms:created xsi:type="dcterms:W3CDTF">2021-09-20T12:54:38Z</dcterms:created>
  <dcterms:modified xsi:type="dcterms:W3CDTF">2023-11-13T15:17:25Z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0x01010058086DFAB4C8C34A968CB47A83AD3545</vt:lpwstr>
  </property>
  <property fmtid="{D5CDD505-2E9C-101B-9397-08002B2CF9AE}" pid="3" name="MediaServiceImageTags">
    <vt:lpwstr/>
  </property>
</Properties>
</file>