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98" r:id="rId6"/>
    <p:sldId id="300" r:id="rId7"/>
    <p:sldId id="301" r:id="rId8"/>
    <p:sldId id="302" r:id="rId9"/>
    <p:sldId id="258" r:id="rId10"/>
    <p:sldId id="264" r:id="rId11"/>
    <p:sldId id="266" r:id="rId12"/>
    <p:sldId id="267" r:id="rId13"/>
    <p:sldId id="294" r:id="rId14"/>
    <p:sldId id="295" r:id="rId15"/>
    <p:sldId id="292" r:id="rId16"/>
    <p:sldId id="271" r:id="rId17"/>
    <p:sldId id="296" r:id="rId18"/>
    <p:sldId id="304" r:id="rId19"/>
    <p:sldId id="275" r:id="rId20"/>
    <p:sldId id="289" r:id="rId21"/>
  </p:sldIdLst>
  <p:sldSz cx="18288000" cy="10287000"/>
  <p:notesSz cx="6858000" cy="9144000"/>
  <p:defaultTextStyle>
    <a:defPPr>
      <a:defRPr lang="es-ES"/>
    </a:defPPr>
    <a:lvl1pPr marL="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69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EFF"/>
    <a:srgbClr val="001965"/>
    <a:srgbClr val="FFFFFF"/>
    <a:srgbClr val="F4F4F4"/>
    <a:srgbClr val="D4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D5832-F110-4AF3-A14E-11FD647B4A91}" v="17" dt="2023-11-15T17:06:58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169"/>
        <p:guide pos="57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Gómez" userId="S::fernando.gomez@ie.edu::6d1ba2e2-0f18-4db9-a2d6-1b3a0bd9d4dc" providerId="AD" clId="Web-{B0A09CF6-7899-E127-6454-C3BC6759213D}"/>
    <pc:docChg chg="addSld delSld sldOrd">
      <pc:chgData name="Fernando Gómez" userId="S::fernando.gomez@ie.edu::6d1ba2e2-0f18-4db9-a2d6-1b3a0bd9d4dc" providerId="AD" clId="Web-{B0A09CF6-7899-E127-6454-C3BC6759213D}" dt="2023-11-13T14:51:05.734" v="13"/>
      <pc:docMkLst>
        <pc:docMk/>
      </pc:docMkLst>
      <pc:sldChg chg="new del">
        <pc:chgData name="Fernando Gómez" userId="S::fernando.gomez@ie.edu::6d1ba2e2-0f18-4db9-a2d6-1b3a0bd9d4dc" providerId="AD" clId="Web-{B0A09CF6-7899-E127-6454-C3BC6759213D}" dt="2023-11-13T14:49:43.170" v="2"/>
        <pc:sldMkLst>
          <pc:docMk/>
          <pc:sldMk cId="3747143546" sldId="297"/>
        </pc:sldMkLst>
      </pc:sldChg>
      <pc:sldChg chg="add">
        <pc:chgData name="Fernando Gómez" userId="S::fernando.gomez@ie.edu::6d1ba2e2-0f18-4db9-a2d6-1b3a0bd9d4dc" providerId="AD" clId="Web-{B0A09CF6-7899-E127-6454-C3BC6759213D}" dt="2023-11-13T14:49:40.061" v="1"/>
        <pc:sldMkLst>
          <pc:docMk/>
          <pc:sldMk cId="371634181" sldId="298"/>
        </pc:sldMkLst>
      </pc:sldChg>
      <pc:sldChg chg="new del ord">
        <pc:chgData name="Fernando Gómez" userId="S::fernando.gomez@ie.edu::6d1ba2e2-0f18-4db9-a2d6-1b3a0bd9d4dc" providerId="AD" clId="Web-{B0A09CF6-7899-E127-6454-C3BC6759213D}" dt="2023-11-13T14:50:26.671" v="10"/>
        <pc:sldMkLst>
          <pc:docMk/>
          <pc:sldMk cId="1162649017" sldId="299"/>
        </pc:sldMkLst>
      </pc:sldChg>
      <pc:sldChg chg="add">
        <pc:chgData name="Fernando Gómez" userId="S::fernando.gomez@ie.edu::6d1ba2e2-0f18-4db9-a2d6-1b3a0bd9d4dc" providerId="AD" clId="Web-{B0A09CF6-7899-E127-6454-C3BC6759213D}" dt="2023-11-13T14:49:53.858" v="4"/>
        <pc:sldMkLst>
          <pc:docMk/>
          <pc:sldMk cId="3993521404" sldId="300"/>
        </pc:sldMkLst>
      </pc:sldChg>
      <pc:sldChg chg="add">
        <pc:chgData name="Fernando Gómez" userId="S::fernando.gomez@ie.edu::6d1ba2e2-0f18-4db9-a2d6-1b3a0bd9d4dc" providerId="AD" clId="Web-{B0A09CF6-7899-E127-6454-C3BC6759213D}" dt="2023-11-13T14:50:05.046" v="6"/>
        <pc:sldMkLst>
          <pc:docMk/>
          <pc:sldMk cId="1539376785" sldId="301"/>
        </pc:sldMkLst>
      </pc:sldChg>
      <pc:sldChg chg="add">
        <pc:chgData name="Fernando Gómez" userId="S::fernando.gomez@ie.edu::6d1ba2e2-0f18-4db9-a2d6-1b3a0bd9d4dc" providerId="AD" clId="Web-{B0A09CF6-7899-E127-6454-C3BC6759213D}" dt="2023-11-13T14:50:15.858" v="8"/>
        <pc:sldMkLst>
          <pc:docMk/>
          <pc:sldMk cId="299217795" sldId="302"/>
        </pc:sldMkLst>
      </pc:sldChg>
      <pc:sldChg chg="new del">
        <pc:chgData name="Fernando Gómez" userId="S::fernando.gomez@ie.edu::6d1ba2e2-0f18-4db9-a2d6-1b3a0bd9d4dc" providerId="AD" clId="Web-{B0A09CF6-7899-E127-6454-C3BC6759213D}" dt="2023-11-13T14:51:05.734" v="13"/>
        <pc:sldMkLst>
          <pc:docMk/>
          <pc:sldMk cId="401278191" sldId="303"/>
        </pc:sldMkLst>
      </pc:sldChg>
      <pc:sldChg chg="add">
        <pc:chgData name="Fernando Gómez" userId="S::fernando.gomez@ie.edu::6d1ba2e2-0f18-4db9-a2d6-1b3a0bd9d4dc" providerId="AD" clId="Web-{B0A09CF6-7899-E127-6454-C3BC6759213D}" dt="2023-11-13T14:51:03.187" v="12"/>
        <pc:sldMkLst>
          <pc:docMk/>
          <pc:sldMk cId="1164802366" sldId="304"/>
        </pc:sldMkLst>
      </pc:sldChg>
    </pc:docChg>
  </pc:docChgLst>
  <pc:docChgLst>
    <pc:chgData name="Nicola Wilkinson" userId="5cf4f1ba-859d-4ea8-b4a5-cc5877d4f0bb" providerId="ADAL" clId="{CBA53A45-F3D2-4F4D-8140-D86B47208A98}"/>
    <pc:docChg chg="undo redo custSel addSld modSld">
      <pc:chgData name="Nicola Wilkinson" userId="5cf4f1ba-859d-4ea8-b4a5-cc5877d4f0bb" providerId="ADAL" clId="{CBA53A45-F3D2-4F4D-8140-D86B47208A98}" dt="2023-11-03T19:50:49.786" v="95"/>
      <pc:docMkLst>
        <pc:docMk/>
      </pc:docMkLst>
      <pc:sldChg chg="modSp mod">
        <pc:chgData name="Nicola Wilkinson" userId="5cf4f1ba-859d-4ea8-b4a5-cc5877d4f0bb" providerId="ADAL" clId="{CBA53A45-F3D2-4F4D-8140-D86B47208A98}" dt="2023-11-03T19:30:30.632" v="12" actId="20577"/>
        <pc:sldMkLst>
          <pc:docMk/>
          <pc:sldMk cId="88071711" sldId="257"/>
        </pc:sldMkLst>
        <pc:spChg chg="mod">
          <ac:chgData name="Nicola Wilkinson" userId="5cf4f1ba-859d-4ea8-b4a5-cc5877d4f0bb" providerId="ADAL" clId="{CBA53A45-F3D2-4F4D-8140-D86B47208A98}" dt="2023-11-03T19:30:30.632" v="12" actId="20577"/>
          <ac:spMkLst>
            <pc:docMk/>
            <pc:sldMk cId="88071711" sldId="257"/>
            <ac:spMk id="2" creationId="{00000000-0000-0000-0000-000000000000}"/>
          </ac:spMkLst>
        </pc:spChg>
      </pc:sldChg>
      <pc:sldChg chg="addSp delSp modSp mod">
        <pc:chgData name="Nicola Wilkinson" userId="5cf4f1ba-859d-4ea8-b4a5-cc5877d4f0bb" providerId="ADAL" clId="{CBA53A45-F3D2-4F4D-8140-D86B47208A98}" dt="2023-11-03T19:32:28.673" v="70" actId="478"/>
        <pc:sldMkLst>
          <pc:docMk/>
          <pc:sldMk cId="4106628668" sldId="258"/>
        </pc:sldMkLst>
        <pc:spChg chg="del">
          <ac:chgData name="Nicola Wilkinson" userId="5cf4f1ba-859d-4ea8-b4a5-cc5877d4f0bb" providerId="ADAL" clId="{CBA53A45-F3D2-4F4D-8140-D86B47208A98}" dt="2023-11-03T19:30:51.555" v="13" actId="478"/>
          <ac:spMkLst>
            <pc:docMk/>
            <pc:sldMk cId="4106628668" sldId="258"/>
            <ac:spMk id="2" creationId="{00000000-0000-0000-0000-000000000000}"/>
          </ac:spMkLst>
        </pc:spChg>
        <pc:spChg chg="mod">
          <ac:chgData name="Nicola Wilkinson" userId="5cf4f1ba-859d-4ea8-b4a5-cc5877d4f0bb" providerId="ADAL" clId="{CBA53A45-F3D2-4F4D-8140-D86B47208A98}" dt="2023-11-03T19:32:10.562" v="69" actId="255"/>
          <ac:spMkLst>
            <pc:docMk/>
            <pc:sldMk cId="4106628668" sldId="258"/>
            <ac:spMk id="5" creationId="{8A332520-3B49-7ABD-DDF5-F5232D56614A}"/>
          </ac:spMkLst>
        </pc:spChg>
        <pc:spChg chg="add del mod">
          <ac:chgData name="Nicola Wilkinson" userId="5cf4f1ba-859d-4ea8-b4a5-cc5877d4f0bb" providerId="ADAL" clId="{CBA53A45-F3D2-4F4D-8140-D86B47208A98}" dt="2023-11-03T19:32:28.673" v="70" actId="478"/>
          <ac:spMkLst>
            <pc:docMk/>
            <pc:sldMk cId="4106628668" sldId="258"/>
            <ac:spMk id="9" creationId="{693B749F-EADD-3213-DC0E-EDEF6E1D0800}"/>
          </ac:spMkLst>
        </pc:spChg>
      </pc:sldChg>
      <pc:sldChg chg="addSp delSp modSp mod">
        <pc:chgData name="Nicola Wilkinson" userId="5cf4f1ba-859d-4ea8-b4a5-cc5877d4f0bb" providerId="ADAL" clId="{CBA53A45-F3D2-4F4D-8140-D86B47208A98}" dt="2023-11-03T19:50:49.786" v="95"/>
        <pc:sldMkLst>
          <pc:docMk/>
          <pc:sldMk cId="3212008613" sldId="271"/>
        </pc:sldMkLst>
        <pc:spChg chg="del">
          <ac:chgData name="Nicola Wilkinson" userId="5cf4f1ba-859d-4ea8-b4a5-cc5877d4f0bb" providerId="ADAL" clId="{CBA53A45-F3D2-4F4D-8140-D86B47208A98}" dt="2023-11-03T19:50:43.477" v="93" actId="478"/>
          <ac:spMkLst>
            <pc:docMk/>
            <pc:sldMk cId="3212008613" sldId="271"/>
            <ac:spMk id="2" creationId="{00000000-0000-0000-0000-000000000000}"/>
          </ac:spMkLst>
        </pc:spChg>
        <pc:spChg chg="del">
          <ac:chgData name="Nicola Wilkinson" userId="5cf4f1ba-859d-4ea8-b4a5-cc5877d4f0bb" providerId="ADAL" clId="{CBA53A45-F3D2-4F4D-8140-D86B47208A98}" dt="2023-11-03T19:50:43.477" v="93" actId="478"/>
          <ac:spMkLst>
            <pc:docMk/>
            <pc:sldMk cId="3212008613" sldId="271"/>
            <ac:spMk id="3" creationId="{00000000-0000-0000-0000-000000000000}"/>
          </ac:spMkLst>
        </pc:spChg>
        <pc:spChg chg="add del mod">
          <ac:chgData name="Nicola Wilkinson" userId="5cf4f1ba-859d-4ea8-b4a5-cc5877d4f0bb" providerId="ADAL" clId="{CBA53A45-F3D2-4F4D-8140-D86B47208A98}" dt="2023-11-03T19:50:46.964" v="94" actId="478"/>
          <ac:spMkLst>
            <pc:docMk/>
            <pc:sldMk cId="3212008613" sldId="271"/>
            <ac:spMk id="5" creationId="{A0942E0A-3B91-D45D-5939-7DFCD6D094CF}"/>
          </ac:spMkLst>
        </pc:spChg>
        <pc:spChg chg="del">
          <ac:chgData name="Nicola Wilkinson" userId="5cf4f1ba-859d-4ea8-b4a5-cc5877d4f0bb" providerId="ADAL" clId="{CBA53A45-F3D2-4F4D-8140-D86B47208A98}" dt="2023-11-03T19:50:43.477" v="93" actId="478"/>
          <ac:spMkLst>
            <pc:docMk/>
            <pc:sldMk cId="3212008613" sldId="271"/>
            <ac:spMk id="6" creationId="{00000000-0000-0000-0000-000000000000}"/>
          </ac:spMkLst>
        </pc:spChg>
        <pc:spChg chg="add del mod">
          <ac:chgData name="Nicola Wilkinson" userId="5cf4f1ba-859d-4ea8-b4a5-cc5877d4f0bb" providerId="ADAL" clId="{CBA53A45-F3D2-4F4D-8140-D86B47208A98}" dt="2023-11-03T19:50:46.964" v="94" actId="478"/>
          <ac:spMkLst>
            <pc:docMk/>
            <pc:sldMk cId="3212008613" sldId="271"/>
            <ac:spMk id="8" creationId="{A9D4253A-2674-F1C1-7760-02DA51DE0F5F}"/>
          </ac:spMkLst>
        </pc:spChg>
        <pc:spChg chg="add del mod">
          <ac:chgData name="Nicola Wilkinson" userId="5cf4f1ba-859d-4ea8-b4a5-cc5877d4f0bb" providerId="ADAL" clId="{CBA53A45-F3D2-4F4D-8140-D86B47208A98}" dt="2023-11-03T19:50:46.964" v="94" actId="478"/>
          <ac:spMkLst>
            <pc:docMk/>
            <pc:sldMk cId="3212008613" sldId="271"/>
            <ac:spMk id="12" creationId="{F5C4A73C-B782-CF6E-6F6B-1A1EE18244D5}"/>
          </ac:spMkLst>
        </pc:spChg>
        <pc:spChg chg="add mod">
          <ac:chgData name="Nicola Wilkinson" userId="5cf4f1ba-859d-4ea8-b4a5-cc5877d4f0bb" providerId="ADAL" clId="{CBA53A45-F3D2-4F4D-8140-D86B47208A98}" dt="2023-11-03T19:50:49.786" v="95"/>
          <ac:spMkLst>
            <pc:docMk/>
            <pc:sldMk cId="3212008613" sldId="271"/>
            <ac:spMk id="14" creationId="{2F750779-ACE4-EFB1-5584-41961428F6D3}"/>
          </ac:spMkLst>
        </pc:spChg>
        <pc:spChg chg="add mod">
          <ac:chgData name="Nicola Wilkinson" userId="5cf4f1ba-859d-4ea8-b4a5-cc5877d4f0bb" providerId="ADAL" clId="{CBA53A45-F3D2-4F4D-8140-D86B47208A98}" dt="2023-11-03T19:50:49.786" v="95"/>
          <ac:spMkLst>
            <pc:docMk/>
            <pc:sldMk cId="3212008613" sldId="271"/>
            <ac:spMk id="15" creationId="{E00C9BF0-F71E-1786-6ABB-B17C728D2D68}"/>
          </ac:spMkLst>
        </pc:spChg>
        <pc:picChg chg="del">
          <ac:chgData name="Nicola Wilkinson" userId="5cf4f1ba-859d-4ea8-b4a5-cc5877d4f0bb" providerId="ADAL" clId="{CBA53A45-F3D2-4F4D-8140-D86B47208A98}" dt="2023-11-03T19:50:43.477" v="93" actId="478"/>
          <ac:picMkLst>
            <pc:docMk/>
            <pc:sldMk cId="3212008613" sldId="271"/>
            <ac:picMk id="10" creationId="{00000000-0000-0000-0000-000000000000}"/>
          </ac:picMkLst>
        </pc:picChg>
        <pc:picChg chg="del">
          <ac:chgData name="Nicola Wilkinson" userId="5cf4f1ba-859d-4ea8-b4a5-cc5877d4f0bb" providerId="ADAL" clId="{CBA53A45-F3D2-4F4D-8140-D86B47208A98}" dt="2023-11-03T19:50:43.477" v="93" actId="478"/>
          <ac:picMkLst>
            <pc:docMk/>
            <pc:sldMk cId="3212008613" sldId="271"/>
            <ac:picMk id="11" creationId="{00000000-0000-0000-0000-000000000000}"/>
          </ac:picMkLst>
        </pc:picChg>
      </pc:sldChg>
      <pc:sldChg chg="addSp delSp modSp mod">
        <pc:chgData name="Nicola Wilkinson" userId="5cf4f1ba-859d-4ea8-b4a5-cc5877d4f0bb" providerId="ADAL" clId="{CBA53A45-F3D2-4F4D-8140-D86B47208A98}" dt="2023-11-03T19:37:32.893" v="91" actId="1076"/>
        <pc:sldMkLst>
          <pc:docMk/>
          <pc:sldMk cId="7135170" sldId="294"/>
        </pc:sldMkLst>
        <pc:spChg chg="del">
          <ac:chgData name="Nicola Wilkinson" userId="5cf4f1ba-859d-4ea8-b4a5-cc5877d4f0bb" providerId="ADAL" clId="{CBA53A45-F3D2-4F4D-8140-D86B47208A98}" dt="2023-11-03T19:33:17.903" v="74" actId="478"/>
          <ac:spMkLst>
            <pc:docMk/>
            <pc:sldMk cId="7135170" sldId="294"/>
            <ac:spMk id="3" creationId="{A26BE098-0D38-4D0F-A475-527848BCF251}"/>
          </ac:spMkLst>
        </pc:spChg>
        <pc:spChg chg="add del mod">
          <ac:chgData name="Nicola Wilkinson" userId="5cf4f1ba-859d-4ea8-b4a5-cc5877d4f0bb" providerId="ADAL" clId="{CBA53A45-F3D2-4F4D-8140-D86B47208A98}" dt="2023-11-03T19:33:21.885" v="76" actId="478"/>
          <ac:spMkLst>
            <pc:docMk/>
            <pc:sldMk cId="7135170" sldId="294"/>
            <ac:spMk id="4" creationId="{3C41DE6D-C413-C3C1-EA45-5581818D7428}"/>
          </ac:spMkLst>
        </pc:spChg>
        <pc:spChg chg="add mod">
          <ac:chgData name="Nicola Wilkinson" userId="5cf4f1ba-859d-4ea8-b4a5-cc5877d4f0bb" providerId="ADAL" clId="{CBA53A45-F3D2-4F4D-8140-D86B47208A98}" dt="2023-11-03T19:33:18.906" v="75"/>
          <ac:spMkLst>
            <pc:docMk/>
            <pc:sldMk cId="7135170" sldId="294"/>
            <ac:spMk id="6" creationId="{BCC7C6FA-BFD9-556F-4C73-FF8101A119C1}"/>
          </ac:spMkLst>
        </pc:spChg>
        <pc:picChg chg="del">
          <ac:chgData name="Nicola Wilkinson" userId="5cf4f1ba-859d-4ea8-b4a5-cc5877d4f0bb" providerId="ADAL" clId="{CBA53A45-F3D2-4F4D-8140-D86B47208A98}" dt="2023-11-03T19:32:54.390" v="73" actId="478"/>
          <ac:picMkLst>
            <pc:docMk/>
            <pc:sldMk cId="7135170" sldId="294"/>
            <ac:picMk id="5" creationId="{8B6F0956-4CAE-8B9A-63E2-06F4D3EE7287}"/>
          </ac:picMkLst>
        </pc:picChg>
        <pc:picChg chg="add mod">
          <ac:chgData name="Nicola Wilkinson" userId="5cf4f1ba-859d-4ea8-b4a5-cc5877d4f0bb" providerId="ADAL" clId="{CBA53A45-F3D2-4F4D-8140-D86B47208A98}" dt="2023-11-03T19:37:32.893" v="91" actId="1076"/>
          <ac:picMkLst>
            <pc:docMk/>
            <pc:sldMk cId="7135170" sldId="294"/>
            <ac:picMk id="9" creationId="{4CA0AA96-2C44-3B0A-B926-9514B7071D67}"/>
          </ac:picMkLst>
        </pc:picChg>
      </pc:sldChg>
      <pc:sldChg chg="addSp delSp modSp add mod">
        <pc:chgData name="Nicola Wilkinson" userId="5cf4f1ba-859d-4ea8-b4a5-cc5877d4f0bb" providerId="ADAL" clId="{CBA53A45-F3D2-4F4D-8140-D86B47208A98}" dt="2023-11-03T19:35:39.634" v="88" actId="1076"/>
        <pc:sldMkLst>
          <pc:docMk/>
          <pc:sldMk cId="437756752" sldId="295"/>
        </pc:sldMkLst>
        <pc:spChg chg="del">
          <ac:chgData name="Nicola Wilkinson" userId="5cf4f1ba-859d-4ea8-b4a5-cc5877d4f0bb" providerId="ADAL" clId="{CBA53A45-F3D2-4F4D-8140-D86B47208A98}" dt="2023-11-03T19:33:28.265" v="77" actId="478"/>
          <ac:spMkLst>
            <pc:docMk/>
            <pc:sldMk cId="437756752" sldId="295"/>
            <ac:spMk id="3" creationId="{A26BE098-0D38-4D0F-A475-527848BCF251}"/>
          </ac:spMkLst>
        </pc:spChg>
        <pc:spChg chg="add del mod">
          <ac:chgData name="Nicola Wilkinson" userId="5cf4f1ba-859d-4ea8-b4a5-cc5877d4f0bb" providerId="ADAL" clId="{CBA53A45-F3D2-4F4D-8140-D86B47208A98}" dt="2023-11-03T19:33:32.976" v="79" actId="478"/>
          <ac:spMkLst>
            <pc:docMk/>
            <pc:sldMk cId="437756752" sldId="295"/>
            <ac:spMk id="4" creationId="{15A82A7D-8244-EDFA-6FAE-E9AD89859F84}"/>
          </ac:spMkLst>
        </pc:spChg>
        <pc:spChg chg="add mod">
          <ac:chgData name="Nicola Wilkinson" userId="5cf4f1ba-859d-4ea8-b4a5-cc5877d4f0bb" providerId="ADAL" clId="{CBA53A45-F3D2-4F4D-8140-D86B47208A98}" dt="2023-11-03T19:33:37.385" v="85" actId="20577"/>
          <ac:spMkLst>
            <pc:docMk/>
            <pc:sldMk cId="437756752" sldId="295"/>
            <ac:spMk id="6" creationId="{3ECC2706-E54B-56FC-991B-A70421AF4DD1}"/>
          </ac:spMkLst>
        </pc:spChg>
        <pc:picChg chg="del">
          <ac:chgData name="Nicola Wilkinson" userId="5cf4f1ba-859d-4ea8-b4a5-cc5877d4f0bb" providerId="ADAL" clId="{CBA53A45-F3D2-4F4D-8140-D86B47208A98}" dt="2023-11-03T19:32:51.751" v="72" actId="478"/>
          <ac:picMkLst>
            <pc:docMk/>
            <pc:sldMk cId="437756752" sldId="295"/>
            <ac:picMk id="5" creationId="{8B6F0956-4CAE-8B9A-63E2-06F4D3EE7287}"/>
          </ac:picMkLst>
        </pc:picChg>
        <pc:picChg chg="add mod">
          <ac:chgData name="Nicola Wilkinson" userId="5cf4f1ba-859d-4ea8-b4a5-cc5877d4f0bb" providerId="ADAL" clId="{CBA53A45-F3D2-4F4D-8140-D86B47208A98}" dt="2023-11-03T19:35:39.634" v="88" actId="1076"/>
          <ac:picMkLst>
            <pc:docMk/>
            <pc:sldMk cId="437756752" sldId="295"/>
            <ac:picMk id="9" creationId="{8278E620-68AF-4FFF-F7C9-B84D5E7E6877}"/>
          </ac:picMkLst>
        </pc:picChg>
      </pc:sldChg>
      <pc:sldChg chg="add">
        <pc:chgData name="Nicola Wilkinson" userId="5cf4f1ba-859d-4ea8-b4a5-cc5877d4f0bb" providerId="ADAL" clId="{CBA53A45-F3D2-4F4D-8140-D86B47208A98}" dt="2023-11-03T19:50:39.594" v="92" actId="2890"/>
        <pc:sldMkLst>
          <pc:docMk/>
          <pc:sldMk cId="3149189326" sldId="296"/>
        </pc:sldMkLst>
      </pc:sldChg>
    </pc:docChg>
  </pc:docChgLst>
  <pc:docChgLst>
    <pc:chgData name="Nicola Wilkinson" userId="5cf4f1ba-859d-4ea8-b4a5-cc5877d4f0bb" providerId="ADAL" clId="{5FED5832-F110-4AF3-A14E-11FD647B4A91}"/>
    <pc:docChg chg="undo custSel modSld">
      <pc:chgData name="Nicola Wilkinson" userId="5cf4f1ba-859d-4ea8-b4a5-cc5877d4f0bb" providerId="ADAL" clId="{5FED5832-F110-4AF3-A14E-11FD647B4A91}" dt="2023-11-15T17:06:58.840" v="179" actId="1076"/>
      <pc:docMkLst>
        <pc:docMk/>
      </pc:docMkLst>
      <pc:sldChg chg="modSp mod">
        <pc:chgData name="Nicola Wilkinson" userId="5cf4f1ba-859d-4ea8-b4a5-cc5877d4f0bb" providerId="ADAL" clId="{5FED5832-F110-4AF3-A14E-11FD647B4A91}" dt="2023-11-13T15:08:37.880" v="16" actId="20577"/>
        <pc:sldMkLst>
          <pc:docMk/>
          <pc:sldMk cId="88071711" sldId="257"/>
        </pc:sldMkLst>
        <pc:spChg chg="mod">
          <ac:chgData name="Nicola Wilkinson" userId="5cf4f1ba-859d-4ea8-b4a5-cc5877d4f0bb" providerId="ADAL" clId="{5FED5832-F110-4AF3-A14E-11FD647B4A91}" dt="2023-11-13T15:08:37.880" v="16" actId="20577"/>
          <ac:spMkLst>
            <pc:docMk/>
            <pc:sldMk cId="88071711" sldId="257"/>
            <ac:spMk id="2" creationId="{00000000-0000-0000-0000-000000000000}"/>
          </ac:spMkLst>
        </pc:spChg>
      </pc:sldChg>
      <pc:sldChg chg="addSp delSp modSp mod">
        <pc:chgData name="Nicola Wilkinson" userId="5cf4f1ba-859d-4ea8-b4a5-cc5877d4f0bb" providerId="ADAL" clId="{5FED5832-F110-4AF3-A14E-11FD647B4A91}" dt="2023-11-13T15:10:38.880" v="41" actId="478"/>
        <pc:sldMkLst>
          <pc:docMk/>
          <pc:sldMk cId="3212008613" sldId="271"/>
        </pc:sldMkLst>
        <pc:spChg chg="add del mod">
          <ac:chgData name="Nicola Wilkinson" userId="5cf4f1ba-859d-4ea8-b4a5-cc5877d4f0bb" providerId="ADAL" clId="{5FED5832-F110-4AF3-A14E-11FD647B4A91}" dt="2023-11-13T15:10:38.880" v="41" actId="478"/>
          <ac:spMkLst>
            <pc:docMk/>
            <pc:sldMk cId="3212008613" sldId="271"/>
            <ac:spMk id="3" creationId="{817C1824-B44E-FDDD-8F92-A7DBEC06A2F1}"/>
          </ac:spMkLst>
        </pc:spChg>
        <pc:picChg chg="add del">
          <ac:chgData name="Nicola Wilkinson" userId="5cf4f1ba-859d-4ea8-b4a5-cc5877d4f0bb" providerId="ADAL" clId="{5FED5832-F110-4AF3-A14E-11FD647B4A91}" dt="2023-11-13T15:10:38.880" v="41" actId="478"/>
          <ac:picMkLst>
            <pc:docMk/>
            <pc:sldMk cId="3212008613" sldId="271"/>
            <ac:picMk id="13" creationId="{00000000-0000-0000-0000-000000000000}"/>
          </ac:picMkLst>
        </pc:picChg>
      </pc:sldChg>
      <pc:sldChg chg="addSp delSp modSp mod">
        <pc:chgData name="Nicola Wilkinson" userId="5cf4f1ba-859d-4ea8-b4a5-cc5877d4f0bb" providerId="ADAL" clId="{5FED5832-F110-4AF3-A14E-11FD647B4A91}" dt="2023-11-15T17:06:58.840" v="179" actId="1076"/>
        <pc:sldMkLst>
          <pc:docMk/>
          <pc:sldMk cId="437756752" sldId="295"/>
        </pc:sldMkLst>
        <pc:picChg chg="add mod">
          <ac:chgData name="Nicola Wilkinson" userId="5cf4f1ba-859d-4ea8-b4a5-cc5877d4f0bb" providerId="ADAL" clId="{5FED5832-F110-4AF3-A14E-11FD647B4A91}" dt="2023-11-15T17:06:58.840" v="179" actId="1076"/>
          <ac:picMkLst>
            <pc:docMk/>
            <pc:sldMk cId="437756752" sldId="295"/>
            <ac:picMk id="3" creationId="{7EA9BD26-6F5A-0929-72AE-DE7F08F55F65}"/>
          </ac:picMkLst>
        </pc:picChg>
        <pc:picChg chg="add mod">
          <ac:chgData name="Nicola Wilkinson" userId="5cf4f1ba-859d-4ea8-b4a5-cc5877d4f0bb" providerId="ADAL" clId="{5FED5832-F110-4AF3-A14E-11FD647B4A91}" dt="2023-11-15T17:06:56.184" v="178" actId="1076"/>
          <ac:picMkLst>
            <pc:docMk/>
            <pc:sldMk cId="437756752" sldId="295"/>
            <ac:picMk id="5" creationId="{306E7D67-A2CB-9529-0918-D0DAC05B9695}"/>
          </ac:picMkLst>
        </pc:picChg>
        <pc:picChg chg="add del">
          <ac:chgData name="Nicola Wilkinson" userId="5cf4f1ba-859d-4ea8-b4a5-cc5877d4f0bb" providerId="ADAL" clId="{5FED5832-F110-4AF3-A14E-11FD647B4A91}" dt="2023-11-15T17:05:59.463" v="167" actId="478"/>
          <ac:picMkLst>
            <pc:docMk/>
            <pc:sldMk cId="437756752" sldId="295"/>
            <ac:picMk id="9" creationId="{8278E620-68AF-4FFF-F7C9-B84D5E7E6877}"/>
          </ac:picMkLst>
        </pc:picChg>
      </pc:sldChg>
      <pc:sldChg chg="addSp delSp modSp mod">
        <pc:chgData name="Nicola Wilkinson" userId="5cf4f1ba-859d-4ea8-b4a5-cc5877d4f0bb" providerId="ADAL" clId="{5FED5832-F110-4AF3-A14E-11FD647B4A91}" dt="2023-11-13T15:10:54.658" v="46" actId="20577"/>
        <pc:sldMkLst>
          <pc:docMk/>
          <pc:sldMk cId="3149189326" sldId="296"/>
        </pc:sldMkLst>
        <pc:spChg chg="add del mod">
          <ac:chgData name="Nicola Wilkinson" userId="5cf4f1ba-859d-4ea8-b4a5-cc5877d4f0bb" providerId="ADAL" clId="{5FED5832-F110-4AF3-A14E-11FD647B4A91}" dt="2023-11-13T15:10:37.298" v="39" actId="478"/>
          <ac:spMkLst>
            <pc:docMk/>
            <pc:sldMk cId="3149189326" sldId="296"/>
            <ac:spMk id="5" creationId="{9F93A240-F09A-6869-6BE0-1FCF98A1CF48}"/>
          </ac:spMkLst>
        </pc:spChg>
        <pc:spChg chg="add del mod">
          <ac:chgData name="Nicola Wilkinson" userId="5cf4f1ba-859d-4ea8-b4a5-cc5877d4f0bb" providerId="ADAL" clId="{5FED5832-F110-4AF3-A14E-11FD647B4A91}" dt="2023-11-13T15:10:42.558" v="43" actId="478"/>
          <ac:spMkLst>
            <pc:docMk/>
            <pc:sldMk cId="3149189326" sldId="296"/>
            <ac:spMk id="8" creationId="{A9082C81-2E93-9C81-C41B-023949FC0754}"/>
          </ac:spMkLst>
        </pc:spChg>
        <pc:spChg chg="add mod">
          <ac:chgData name="Nicola Wilkinson" userId="5cf4f1ba-859d-4ea8-b4a5-cc5877d4f0bb" providerId="ADAL" clId="{5FED5832-F110-4AF3-A14E-11FD647B4A91}" dt="2023-11-13T15:10:54.658" v="46" actId="20577"/>
          <ac:spMkLst>
            <pc:docMk/>
            <pc:sldMk cId="3149189326" sldId="296"/>
            <ac:spMk id="9" creationId="{45E842DC-7844-B3FD-36C2-7A3768F0A91D}"/>
          </ac:spMkLst>
        </pc:spChg>
        <pc:picChg chg="add del">
          <ac:chgData name="Nicola Wilkinson" userId="5cf4f1ba-859d-4ea8-b4a5-cc5877d4f0bb" providerId="ADAL" clId="{5FED5832-F110-4AF3-A14E-11FD647B4A91}" dt="2023-11-13T15:10:41.328" v="42" actId="478"/>
          <ac:picMkLst>
            <pc:docMk/>
            <pc:sldMk cId="3149189326" sldId="296"/>
            <ac:picMk id="13" creationId="{00000000-0000-0000-0000-000000000000}"/>
          </ac:picMkLst>
        </pc:picChg>
      </pc:sldChg>
      <pc:sldChg chg="modSp mod">
        <pc:chgData name="Nicola Wilkinson" userId="5cf4f1ba-859d-4ea8-b4a5-cc5877d4f0bb" providerId="ADAL" clId="{5FED5832-F110-4AF3-A14E-11FD647B4A91}" dt="2023-11-13T15:12:54.915" v="123" actId="27636"/>
        <pc:sldMkLst>
          <pc:docMk/>
          <pc:sldMk cId="371634181" sldId="298"/>
        </pc:sldMkLst>
        <pc:spChg chg="mod">
          <ac:chgData name="Nicola Wilkinson" userId="5cf4f1ba-859d-4ea8-b4a5-cc5877d4f0bb" providerId="ADAL" clId="{5FED5832-F110-4AF3-A14E-11FD647B4A91}" dt="2023-11-13T15:12:54.915" v="123" actId="27636"/>
          <ac:spMkLst>
            <pc:docMk/>
            <pc:sldMk cId="371634181" sldId="298"/>
            <ac:spMk id="3" creationId="{A22F70FB-70FF-E5E8-50AC-6C6AD806E3DE}"/>
          </ac:spMkLst>
        </pc:spChg>
      </pc:sldChg>
      <pc:sldChg chg="modSp mod">
        <pc:chgData name="Nicola Wilkinson" userId="5cf4f1ba-859d-4ea8-b4a5-cc5877d4f0bb" providerId="ADAL" clId="{5FED5832-F110-4AF3-A14E-11FD647B4A91}" dt="2023-11-13T15:24:39.903" v="158" actId="20577"/>
        <pc:sldMkLst>
          <pc:docMk/>
          <pc:sldMk cId="3993521404" sldId="300"/>
        </pc:sldMkLst>
        <pc:spChg chg="mod">
          <ac:chgData name="Nicola Wilkinson" userId="5cf4f1ba-859d-4ea8-b4a5-cc5877d4f0bb" providerId="ADAL" clId="{5FED5832-F110-4AF3-A14E-11FD647B4A91}" dt="2023-11-13T15:24:39.903" v="158" actId="20577"/>
          <ac:spMkLst>
            <pc:docMk/>
            <pc:sldMk cId="3993521404" sldId="300"/>
            <ac:spMk id="4" creationId="{FDFBC218-09F5-67E5-7C32-1C1A4C5F8950}"/>
          </ac:spMkLst>
        </pc:spChg>
      </pc:sldChg>
      <pc:sldChg chg="modSp mod">
        <pc:chgData name="Nicola Wilkinson" userId="5cf4f1ba-859d-4ea8-b4a5-cc5877d4f0bb" providerId="ADAL" clId="{5FED5832-F110-4AF3-A14E-11FD647B4A91}" dt="2023-11-13T15:09:44.509" v="33" actId="20577"/>
        <pc:sldMkLst>
          <pc:docMk/>
          <pc:sldMk cId="1539376785" sldId="301"/>
        </pc:sldMkLst>
        <pc:spChg chg="mod">
          <ac:chgData name="Nicola Wilkinson" userId="5cf4f1ba-859d-4ea8-b4a5-cc5877d4f0bb" providerId="ADAL" clId="{5FED5832-F110-4AF3-A14E-11FD647B4A91}" dt="2023-11-13T15:09:44.509" v="33" actId="20577"/>
          <ac:spMkLst>
            <pc:docMk/>
            <pc:sldMk cId="1539376785" sldId="301"/>
            <ac:spMk id="7" creationId="{5C9556E0-BF7C-1AC5-A16F-F822C1A8EDBA}"/>
          </ac:spMkLst>
        </pc:spChg>
      </pc:sldChg>
      <pc:sldChg chg="modSp mod">
        <pc:chgData name="Nicola Wilkinson" userId="5cf4f1ba-859d-4ea8-b4a5-cc5877d4f0bb" providerId="ADAL" clId="{5FED5832-F110-4AF3-A14E-11FD647B4A91}" dt="2023-11-13T15:25:54.283" v="164" actId="20577"/>
        <pc:sldMkLst>
          <pc:docMk/>
          <pc:sldMk cId="1164802366" sldId="304"/>
        </pc:sldMkLst>
        <pc:spChg chg="mod">
          <ac:chgData name="Nicola Wilkinson" userId="5cf4f1ba-859d-4ea8-b4a5-cc5877d4f0bb" providerId="ADAL" clId="{5FED5832-F110-4AF3-A14E-11FD647B4A91}" dt="2023-11-13T15:25:54.283" v="164" actId="20577"/>
          <ac:spMkLst>
            <pc:docMk/>
            <pc:sldMk cId="1164802366" sldId="304"/>
            <ac:spMk id="11" creationId="{B88547BA-F27C-FF6F-2161-AB7FD0DF015A}"/>
          </ac:spMkLst>
        </pc:spChg>
      </pc:sldChg>
    </pc:docChg>
  </pc:docChgLst>
  <pc:docChgLst>
    <pc:chgData name="Nicola Wilkinson" userId="5cf4f1ba-859d-4ea8-b4a5-cc5877d4f0bb" providerId="ADAL" clId="{79EA2514-DE90-4E21-A14C-2AD1294C6734}"/>
    <pc:docChg chg="modSld">
      <pc:chgData name="Nicola Wilkinson" userId="5cf4f1ba-859d-4ea8-b4a5-cc5877d4f0bb" providerId="ADAL" clId="{79EA2514-DE90-4E21-A14C-2AD1294C6734}" dt="2023-11-03T19:28:58.772" v="2" actId="20577"/>
      <pc:docMkLst>
        <pc:docMk/>
      </pc:docMkLst>
      <pc:sldChg chg="modSp mod">
        <pc:chgData name="Nicola Wilkinson" userId="5cf4f1ba-859d-4ea8-b4a5-cc5877d4f0bb" providerId="ADAL" clId="{79EA2514-DE90-4E21-A14C-2AD1294C6734}" dt="2023-11-03T19:28:58.772" v="2" actId="20577"/>
        <pc:sldMkLst>
          <pc:docMk/>
          <pc:sldMk cId="88071711" sldId="257"/>
        </pc:sldMkLst>
        <pc:spChg chg="mod">
          <ac:chgData name="Nicola Wilkinson" userId="5cf4f1ba-859d-4ea8-b4a5-cc5877d4f0bb" providerId="ADAL" clId="{79EA2514-DE90-4E21-A14C-2AD1294C6734}" dt="2023-11-03T19:28:58.772" v="2" actId="20577"/>
          <ac:spMkLst>
            <pc:docMk/>
            <pc:sldMk cId="88071711" sldId="25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4F722-AD9D-3644-A844-AF577A24E4CD}" type="datetimeFigureOut">
              <a:rPr lang="es-ES" smtClean="0"/>
              <a:t>15/11/2023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C0E9-45EF-C047-8A4C-E6555C646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047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55DF9-963B-914A-A73A-5EA282D58C1D}" type="datetimeFigureOut">
              <a:rPr lang="es-ES" smtClean="0"/>
              <a:t>15/11/2023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E9CB6-E37A-E143-B6B3-71850E6965B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409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81642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9CB6-E37A-E143-B6B3-71850E6965B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33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svg"/><Relationship Id="rId7" Type="http://schemas.openxmlformats.org/officeDocument/2006/relationships/image" Target="../media/image5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sv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8374" y="5357093"/>
            <a:ext cx="11592398" cy="26289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58374" y="3477715"/>
            <a:ext cx="11734800" cy="1879378"/>
          </a:xfrm>
        </p:spPr>
        <p:txBody>
          <a:bodyPr>
            <a:normAutofit/>
          </a:bodyPr>
          <a:lstStyle>
            <a:lvl1pPr algn="l">
              <a:defRPr sz="71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12" name="Object 2" descr="Objec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76550" cy="742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ject 1" descr="preencoded.png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7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‹#›</a:t>
            </a:fld>
            <a:endParaRPr lang="es-ES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4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47975" y="0"/>
            <a:ext cx="6305550" cy="10306050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3651134" y="1542865"/>
            <a:ext cx="4527608" cy="1879378"/>
          </a:xfrm>
        </p:spPr>
        <p:txBody>
          <a:bodyPr>
            <a:normAutofit/>
          </a:bodyPr>
          <a:lstStyle>
            <a:lvl1pPr algn="l">
              <a:lnSpc>
                <a:spcPct val="70000"/>
              </a:lnSpc>
              <a:defRPr sz="48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651134" y="3628143"/>
            <a:ext cx="4527608" cy="2953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0" name="Object 2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65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2266950"/>
            <a:ext cx="18307050" cy="8020050"/>
          </a:xfrm>
          <a:prstGeom prst="rect">
            <a:avLst/>
          </a:prstGeom>
        </p:spPr>
      </p:pic>
      <p:pic>
        <p:nvPicPr>
          <p:cNvPr id="11" name="Object 7" descr="Object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Marcador de posición de imagen 24"/>
          <p:cNvSpPr>
            <a:spLocks noGrp="1"/>
          </p:cNvSpPr>
          <p:nvPr>
            <p:ph type="pic" sz="quarter" idx="15"/>
          </p:nvPr>
        </p:nvSpPr>
        <p:spPr>
          <a:xfrm>
            <a:off x="1457325" y="3995214"/>
            <a:ext cx="32004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E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>
          <a:xfrm>
            <a:off x="930681" y="395674"/>
            <a:ext cx="12737694" cy="142806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0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1392201" y="2951863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1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343358" y="7602512"/>
            <a:ext cx="432254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Marcador de número de diapositiva 5"/>
          <p:cNvSpPr txBox="1">
            <a:spLocks/>
          </p:cNvSpPr>
          <p:nvPr userDrawn="1"/>
        </p:nvSpPr>
        <p:spPr>
          <a:xfrm>
            <a:off x="16554450" y="812016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ctr" defTabSz="816422" rtl="0" eaLnBrk="1" latinLnBrk="0" hangingPunct="1">
              <a:defRPr sz="3600" kern="1200">
                <a:solidFill>
                  <a:srgbClr val="001965"/>
                </a:solidFill>
                <a:latin typeface="Georgia"/>
                <a:ea typeface="+mn-ea"/>
                <a:cs typeface="Georgia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13" name="Object 5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81738" y="2737914"/>
            <a:ext cx="19050" cy="5734050"/>
          </a:xfrm>
          <a:prstGeom prst="rect">
            <a:avLst/>
          </a:prstGeom>
        </p:spPr>
      </p:pic>
      <p:pic>
        <p:nvPicPr>
          <p:cNvPr id="14" name="Object 6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425238" y="2737914"/>
            <a:ext cx="19050" cy="5734050"/>
          </a:xfrm>
          <a:prstGeom prst="rect">
            <a:avLst/>
          </a:prstGeom>
        </p:spPr>
      </p:pic>
      <p:sp>
        <p:nvSpPr>
          <p:cNvPr id="15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83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415946" y="456104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5946" y="895583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4415946" y="5409551"/>
            <a:ext cx="435510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8935116" y="455061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8935116" y="5399121"/>
            <a:ext cx="435510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13566758" y="4540184"/>
            <a:ext cx="43551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7" name="Marcador de texto 39"/>
          <p:cNvSpPr>
            <a:spLocks noGrp="1"/>
          </p:cNvSpPr>
          <p:nvPr>
            <p:ph type="body" sz="quarter" idx="18"/>
          </p:nvPr>
        </p:nvSpPr>
        <p:spPr>
          <a:xfrm>
            <a:off x="13706475" y="5388691"/>
            <a:ext cx="421538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8" name="Object 4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9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856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2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0"/>
          </p:nvPr>
        </p:nvSpPr>
        <p:spPr>
          <a:xfrm>
            <a:off x="12553950" y="0"/>
            <a:ext cx="5734050" cy="10306050"/>
          </a:xfrm>
        </p:spPr>
        <p:txBody>
          <a:bodyPr/>
          <a:lstStyle/>
          <a:p>
            <a:endParaRPr lang="es-ES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091322" y="3062337"/>
            <a:ext cx="2893260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7947972" y="3072992"/>
            <a:ext cx="2999647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1322" y="830451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4091322" y="4761061"/>
            <a:ext cx="3424737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7947973" y="4761061"/>
            <a:ext cx="3792631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3" name="Object 4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pic>
        <p:nvPicPr>
          <p:cNvPr id="15" name="Object 2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90975" y="2833688"/>
            <a:ext cx="7448550" cy="38100"/>
          </a:xfrm>
          <a:prstGeom prst="rect">
            <a:avLst/>
          </a:prstGeom>
        </p:spPr>
      </p:pic>
      <p:pic>
        <p:nvPicPr>
          <p:cNvPr id="16" name="Object 3" descr="preencoded.png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990975" y="3986213"/>
            <a:ext cx="7448550" cy="19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881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982450" y="0"/>
            <a:ext cx="6305550" cy="10306050"/>
          </a:xfrm>
          <a:prstGeom prst="rect">
            <a:avLst/>
          </a:prstGeom>
        </p:spPr>
      </p:pic>
      <p:pic>
        <p:nvPicPr>
          <p:cNvPr id="19" name="Object 1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844916" y="1862582"/>
            <a:ext cx="2493272" cy="141605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7504406" y="1862582"/>
            <a:ext cx="3221630" cy="141605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844916" y="4693454"/>
            <a:ext cx="2493272" cy="141605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7472778" y="4693454"/>
            <a:ext cx="3253258" cy="1416050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5" name="Marcador de texto 3"/>
          <p:cNvSpPr>
            <a:spLocks noGrp="1"/>
          </p:cNvSpPr>
          <p:nvPr>
            <p:ph type="body" sz="quarter" idx="17"/>
          </p:nvPr>
        </p:nvSpPr>
        <p:spPr>
          <a:xfrm>
            <a:off x="4844915" y="8100805"/>
            <a:ext cx="5884173" cy="109220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0000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6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13432990" y="1064966"/>
            <a:ext cx="4463879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07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13432990" y="6779352"/>
            <a:ext cx="4463879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1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70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24"/>
          </p:nvPr>
        </p:nvSpPr>
        <p:spPr>
          <a:xfrm>
            <a:off x="2876550" y="7429128"/>
            <a:ext cx="15411450" cy="287655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7353" y="830451"/>
            <a:ext cx="13495049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977353" y="4523504"/>
            <a:ext cx="3324582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3977352" y="5399500"/>
            <a:ext cx="332458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6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8875558" y="4547016"/>
            <a:ext cx="3417333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7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8875558" y="5423012"/>
            <a:ext cx="341733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8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3440265" y="4535260"/>
            <a:ext cx="3324582" cy="1092200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9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3440264" y="5411256"/>
            <a:ext cx="3324583" cy="176799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8" name="Object 5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1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56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>
          <a:xfrm>
            <a:off x="10839450" y="0"/>
            <a:ext cx="7448550" cy="10287000"/>
          </a:xfrm>
        </p:spPr>
        <p:txBody>
          <a:bodyPr/>
          <a:lstStyle/>
          <a:p>
            <a:endParaRPr lang="es-ES"/>
          </a:p>
        </p:txBody>
      </p:sp>
      <p:pic>
        <p:nvPicPr>
          <p:cNvPr id="12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4099981" y="2874869"/>
            <a:ext cx="5730982" cy="1879378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067419" y="4754247"/>
            <a:ext cx="5763544" cy="29533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3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‹#›</a:t>
            </a:fld>
            <a:endParaRPr lang="es-ES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4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2583638" y="0"/>
            <a:ext cx="6021192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3268824" y="6570026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9285490" y="6571356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9229225" y="2023424"/>
            <a:ext cx="9409226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contenido 3"/>
          <p:cNvSpPr>
            <a:spLocks noGrp="1"/>
          </p:cNvSpPr>
          <p:nvPr>
            <p:ph sz="half" idx="2"/>
          </p:nvPr>
        </p:nvSpPr>
        <p:spPr>
          <a:xfrm>
            <a:off x="9229225" y="3902802"/>
            <a:ext cx="7086600" cy="223601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2" name="Object 4" descr="Objec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8775" y="6262687"/>
            <a:ext cx="687705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Object 5" descr="Object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8775" y="7415213"/>
            <a:ext cx="6877050" cy="19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uadroTexto 25"/>
          <p:cNvSpPr txBox="1"/>
          <p:nvPr userDrawn="1"/>
        </p:nvSpPr>
        <p:spPr>
          <a:xfrm>
            <a:off x="9068395" y="-214639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9285490" y="8084474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0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13268824" y="8083144"/>
            <a:ext cx="3835806" cy="1092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7"/>
          </p:nvPr>
        </p:nvSpPr>
        <p:spPr>
          <a:xfrm>
            <a:off x="9229225" y="862241"/>
            <a:ext cx="6332538" cy="1487488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7" name="Object 4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533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7950" y="0"/>
            <a:ext cx="8020050" cy="10306050"/>
          </a:xfrm>
          <a:prstGeom prst="rect">
            <a:avLst/>
          </a:prstGeom>
        </p:spPr>
      </p:pic>
      <p:pic>
        <p:nvPicPr>
          <p:cNvPr id="20" name="Object 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47975" y="0"/>
            <a:ext cx="7448550" cy="10306050"/>
          </a:xfrm>
          <a:prstGeom prst="rect">
            <a:avLst/>
          </a:prstGeom>
        </p:spPr>
      </p:pic>
      <p:sp>
        <p:nvSpPr>
          <p:cNvPr id="35" name="Marcador de posición de imagen 2"/>
          <p:cNvSpPr>
            <a:spLocks noGrp="1"/>
          </p:cNvSpPr>
          <p:nvPr>
            <p:ph type="pic" sz="quarter" idx="17"/>
          </p:nvPr>
        </p:nvSpPr>
        <p:spPr>
          <a:xfrm>
            <a:off x="11659090" y="1143000"/>
            <a:ext cx="4562475" cy="45720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4000500" y="1143001"/>
            <a:ext cx="4562475" cy="4572000"/>
          </a:xfrm>
        </p:spPr>
        <p:txBody>
          <a:bodyPr/>
          <a:lstStyle/>
          <a:p>
            <a:endParaRPr lang="es-ES"/>
          </a:p>
        </p:txBody>
      </p:sp>
      <p:sp>
        <p:nvSpPr>
          <p:cNvPr id="36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4000500" y="6014422"/>
            <a:ext cx="4562475" cy="1092200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4000500" y="6992274"/>
            <a:ext cx="520278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23" name="Object 5" descr="Object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1668614" y="6006316"/>
            <a:ext cx="4856195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5" name="Object 3" descr="Object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CuadroTexto 25"/>
          <p:cNvSpPr txBox="1"/>
          <p:nvPr userDrawn="1"/>
        </p:nvSpPr>
        <p:spPr>
          <a:xfrm>
            <a:off x="8192595" y="-214639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4000500" y="7992339"/>
            <a:ext cx="4410826" cy="17483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7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11668613" y="8051799"/>
            <a:ext cx="4856195" cy="16888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8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11659090" y="7106622"/>
            <a:ext cx="5202784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8" name="Object 5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4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62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pic>
        <p:nvPicPr>
          <p:cNvPr id="27" name="Object 1" descr="preencoded.png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8307050" cy="2876550"/>
          </a:xfrm>
          <a:prstGeom prst="rect">
            <a:avLst/>
          </a:prstGeom>
        </p:spPr>
      </p:pic>
      <p:sp>
        <p:nvSpPr>
          <p:cNvPr id="48" name="Marcador de posición de imagen 3"/>
          <p:cNvSpPr>
            <a:spLocks noGrp="1"/>
          </p:cNvSpPr>
          <p:nvPr>
            <p:ph type="pic" sz="quarter" idx="26"/>
          </p:nvPr>
        </p:nvSpPr>
        <p:spPr>
          <a:xfrm>
            <a:off x="9580926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49" name="Marcador de posición de imagen 3"/>
          <p:cNvSpPr>
            <a:spLocks noGrp="1" noChangeAspect="1"/>
          </p:cNvSpPr>
          <p:nvPr>
            <p:ph type="pic" sz="quarter" idx="27"/>
          </p:nvPr>
        </p:nvSpPr>
        <p:spPr>
          <a:xfrm>
            <a:off x="13522409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47" name="Marcador de posición de imagen 3"/>
          <p:cNvSpPr>
            <a:spLocks noGrp="1"/>
          </p:cNvSpPr>
          <p:nvPr>
            <p:ph type="pic" sz="quarter" idx="25"/>
          </p:nvPr>
        </p:nvSpPr>
        <p:spPr>
          <a:xfrm>
            <a:off x="5568652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24"/>
          </p:nvPr>
        </p:nvSpPr>
        <p:spPr>
          <a:xfrm>
            <a:off x="1566381" y="6741189"/>
            <a:ext cx="1800000" cy="1800000"/>
          </a:xfrm>
        </p:spPr>
        <p:txBody>
          <a:bodyPr/>
          <a:lstStyle/>
          <a:p>
            <a:endParaRPr lang="es-ES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986947" y="3767765"/>
            <a:ext cx="3632678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946" y="611462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5010995" y="3767765"/>
            <a:ext cx="3609129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986946" y="5267590"/>
            <a:ext cx="363267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5001472" y="5267590"/>
            <a:ext cx="3619126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3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9011495" y="3767765"/>
            <a:ext cx="3609130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4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9001970" y="5267590"/>
            <a:ext cx="3619127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5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2943453" y="3756087"/>
            <a:ext cx="3677672" cy="10922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6BE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6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2933928" y="5255912"/>
            <a:ext cx="3687859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28" name="Object 2" descr="preencoded.png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71575" y="3407195"/>
            <a:ext cx="15449550" cy="38100"/>
          </a:xfrm>
          <a:prstGeom prst="rect">
            <a:avLst/>
          </a:prstGeom>
        </p:spPr>
      </p:pic>
      <p:pic>
        <p:nvPicPr>
          <p:cNvPr id="29" name="Object 3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1575" y="5138738"/>
            <a:ext cx="3448050" cy="19050"/>
          </a:xfrm>
          <a:prstGeom prst="rect">
            <a:avLst/>
          </a:prstGeom>
        </p:spPr>
      </p:pic>
      <p:pic>
        <p:nvPicPr>
          <p:cNvPr id="30" name="Object 4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172575" y="5138738"/>
            <a:ext cx="3448050" cy="19050"/>
          </a:xfrm>
          <a:prstGeom prst="rect">
            <a:avLst/>
          </a:prstGeom>
        </p:spPr>
      </p:pic>
      <p:pic>
        <p:nvPicPr>
          <p:cNvPr id="31" name="Object 5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72075" y="5138738"/>
            <a:ext cx="3448050" cy="19050"/>
          </a:xfrm>
          <a:prstGeom prst="rect">
            <a:avLst/>
          </a:prstGeom>
        </p:spPr>
      </p:pic>
      <p:pic>
        <p:nvPicPr>
          <p:cNvPr id="32" name="Object 6" descr="preencoded.png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3173075" y="5138738"/>
            <a:ext cx="3448050" cy="19050"/>
          </a:xfrm>
          <a:prstGeom prst="rect">
            <a:avLst/>
          </a:prstGeom>
        </p:spPr>
      </p:pic>
      <p:sp>
        <p:nvSpPr>
          <p:cNvPr id="2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50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4554538" cy="10287000"/>
          </a:xfrm>
        </p:spPr>
        <p:txBody>
          <a:bodyPr/>
          <a:lstStyle/>
          <a:p>
            <a:endParaRPr lang="es-ES"/>
          </a:p>
        </p:txBody>
      </p:sp>
      <p:pic>
        <p:nvPicPr>
          <p:cNvPr id="9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62412" y="3984621"/>
            <a:ext cx="9044139" cy="2043113"/>
          </a:xfrm>
        </p:spPr>
        <p:txBody>
          <a:bodyPr anchor="t"/>
          <a:lstStyle>
            <a:lvl1pPr algn="l">
              <a:lnSpc>
                <a:spcPct val="90000"/>
              </a:lnSpc>
              <a:defRPr sz="7100" b="0" cap="none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62412" y="5437733"/>
            <a:ext cx="8685949" cy="1239810"/>
          </a:xfrm>
        </p:spPr>
        <p:txBody>
          <a:bodyPr anchor="t"/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072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9050" y="2838450"/>
            <a:ext cx="18307050" cy="7448550"/>
          </a:xfrm>
          <a:prstGeom prst="rect">
            <a:avLst/>
          </a:prstGeom>
        </p:spPr>
      </p:pic>
      <p:pic>
        <p:nvPicPr>
          <p:cNvPr id="32" name="Object 7" descr="Object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73075" y="4559719"/>
            <a:ext cx="3448050" cy="19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986947" y="3566561"/>
            <a:ext cx="3632678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946" y="545766"/>
            <a:ext cx="12801600" cy="1563201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0090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5" name="Marcador de texto 3"/>
          <p:cNvSpPr>
            <a:spLocks noGrp="1"/>
          </p:cNvSpPr>
          <p:nvPr>
            <p:ph type="body" sz="quarter" idx="19"/>
          </p:nvPr>
        </p:nvSpPr>
        <p:spPr>
          <a:xfrm>
            <a:off x="5010995" y="3566561"/>
            <a:ext cx="3609129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Marcador de texto 39"/>
          <p:cNvSpPr>
            <a:spLocks noGrp="1"/>
          </p:cNvSpPr>
          <p:nvPr>
            <p:ph type="body" sz="quarter" idx="14"/>
          </p:nvPr>
        </p:nvSpPr>
        <p:spPr>
          <a:xfrm>
            <a:off x="1074257" y="5255089"/>
            <a:ext cx="3632679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Marcador de texto 39"/>
          <p:cNvSpPr>
            <a:spLocks noGrp="1"/>
          </p:cNvSpPr>
          <p:nvPr>
            <p:ph type="body" sz="quarter" idx="16"/>
          </p:nvPr>
        </p:nvSpPr>
        <p:spPr>
          <a:xfrm>
            <a:off x="5001472" y="5255089"/>
            <a:ext cx="3619126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3" name="Marcador de texto 3"/>
          <p:cNvSpPr>
            <a:spLocks noGrp="1"/>
          </p:cNvSpPr>
          <p:nvPr>
            <p:ph type="body" sz="quarter" idx="20"/>
          </p:nvPr>
        </p:nvSpPr>
        <p:spPr>
          <a:xfrm>
            <a:off x="9011495" y="3566561"/>
            <a:ext cx="3609130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4" name="Marcador de texto 39"/>
          <p:cNvSpPr>
            <a:spLocks noGrp="1"/>
          </p:cNvSpPr>
          <p:nvPr>
            <p:ph type="body" sz="quarter" idx="21"/>
          </p:nvPr>
        </p:nvSpPr>
        <p:spPr>
          <a:xfrm>
            <a:off x="9001970" y="5225415"/>
            <a:ext cx="3619127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5" name="Marcador de texto 3"/>
          <p:cNvSpPr>
            <a:spLocks noGrp="1"/>
          </p:cNvSpPr>
          <p:nvPr>
            <p:ph type="body" sz="quarter" idx="22"/>
          </p:nvPr>
        </p:nvSpPr>
        <p:spPr>
          <a:xfrm>
            <a:off x="12943453" y="3554883"/>
            <a:ext cx="3677672" cy="10922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6" name="Marcador de texto 39"/>
          <p:cNvSpPr>
            <a:spLocks noGrp="1"/>
          </p:cNvSpPr>
          <p:nvPr>
            <p:ph type="body" sz="quarter" idx="23"/>
          </p:nvPr>
        </p:nvSpPr>
        <p:spPr>
          <a:xfrm>
            <a:off x="12933928" y="5217640"/>
            <a:ext cx="3687859" cy="14160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34" name="Object 3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71575" y="4559720"/>
            <a:ext cx="3448050" cy="19050"/>
          </a:xfrm>
          <a:prstGeom prst="rect">
            <a:avLst/>
          </a:prstGeom>
        </p:spPr>
      </p:pic>
      <p:pic>
        <p:nvPicPr>
          <p:cNvPr id="36" name="Object 4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172575" y="4559720"/>
            <a:ext cx="3448050" cy="19050"/>
          </a:xfrm>
          <a:prstGeom prst="rect">
            <a:avLst/>
          </a:prstGeom>
        </p:spPr>
      </p:pic>
      <p:pic>
        <p:nvPicPr>
          <p:cNvPr id="37" name="Object 5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72075" y="4559720"/>
            <a:ext cx="3448050" cy="19050"/>
          </a:xfrm>
          <a:prstGeom prst="rect">
            <a:avLst/>
          </a:prstGeom>
        </p:spPr>
      </p:pic>
      <p:pic>
        <p:nvPicPr>
          <p:cNvPr id="38" name="Object 6" descr="preencoded.png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173075" y="4559720"/>
            <a:ext cx="3448050" cy="19050"/>
          </a:xfrm>
          <a:prstGeom prst="rect">
            <a:avLst/>
          </a:prstGeom>
        </p:spPr>
      </p:pic>
      <p:pic>
        <p:nvPicPr>
          <p:cNvPr id="39" name="Object 2" descr="preencoded.png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71575" y="3407195"/>
            <a:ext cx="15449550" cy="38100"/>
          </a:xfrm>
          <a:prstGeom prst="rect">
            <a:avLst/>
          </a:prstGeom>
        </p:spPr>
      </p:pic>
      <p:pic>
        <p:nvPicPr>
          <p:cNvPr id="19" name="Object 7" descr="Object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7429500"/>
            <a:ext cx="287655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53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776186" y="915451"/>
            <a:ext cx="11331882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5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054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sp>
        <p:nvSpPr>
          <p:cNvPr id="2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3106400" y="9403780"/>
            <a:ext cx="4267200" cy="547688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7086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35275" y="0"/>
            <a:ext cx="4579938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62412" y="3984621"/>
            <a:ext cx="9044139" cy="2043113"/>
          </a:xfrm>
        </p:spPr>
        <p:txBody>
          <a:bodyPr anchor="t"/>
          <a:lstStyle>
            <a:lvl1pPr algn="l">
              <a:lnSpc>
                <a:spcPct val="90000"/>
              </a:lnSpc>
              <a:defRPr sz="7100" b="0" cap="none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62412" y="5638253"/>
            <a:ext cx="8685949" cy="1239810"/>
          </a:xfrm>
        </p:spPr>
        <p:txBody>
          <a:bodyPr anchor="t"/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6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24294" y="0"/>
            <a:ext cx="2876550" cy="10306050"/>
          </a:xfrm>
          <a:prstGeom prst="rect">
            <a:avLst/>
          </a:prstGeom>
        </p:spPr>
      </p:pic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99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1"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58374" y="5357093"/>
            <a:ext cx="11592398" cy="26289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 Regular"/>
                <a:cs typeface="Montserrat Regular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58374" y="3477715"/>
            <a:ext cx="11734800" cy="1879378"/>
          </a:xfrm>
        </p:spPr>
        <p:txBody>
          <a:bodyPr>
            <a:normAutofit/>
          </a:bodyPr>
          <a:lstStyle>
            <a:lvl1pPr algn="l">
              <a:defRPr sz="71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pic>
        <p:nvPicPr>
          <p:cNvPr id="7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6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3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5143500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87566" y="1600145"/>
            <a:ext cx="8800434" cy="1714500"/>
          </a:xfrm>
        </p:spPr>
        <p:txBody>
          <a:bodyPr>
            <a:normAutofit/>
          </a:bodyPr>
          <a:lstStyle>
            <a:lvl1pPr algn="l">
              <a:lnSpc>
                <a:spcPct val="70000"/>
              </a:lnSpc>
              <a:defRPr sz="4800"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41848" y="3086684"/>
            <a:ext cx="6886010" cy="4190261"/>
          </a:xfrm>
        </p:spPr>
        <p:txBody>
          <a:bodyPr>
            <a:noAutofit/>
          </a:bodyPr>
          <a:lstStyle>
            <a:lvl1pPr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3200">
                <a:solidFill>
                  <a:srgbClr val="001965"/>
                </a:solidFill>
                <a:latin typeface="Montserrat Regular"/>
                <a:cs typeface="Montserrat Regular"/>
              </a:defRPr>
            </a:lvl2pPr>
            <a:lvl3pPr>
              <a:defRPr sz="2400">
                <a:solidFill>
                  <a:srgbClr val="001965"/>
                </a:solidFill>
                <a:latin typeface="Montserrat Regular"/>
                <a:cs typeface="Montserrat Regular"/>
              </a:defRPr>
            </a:lvl3pPr>
            <a:lvl4pPr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4pPr>
            <a:lvl5pPr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pic>
        <p:nvPicPr>
          <p:cNvPr id="10" name="Object 1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8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69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2876550" y="0"/>
            <a:ext cx="4572000" cy="10287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2835" y="2652384"/>
            <a:ext cx="5740936" cy="1714500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772835" y="5170404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1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‹#›</a:t>
            </a:fld>
            <a:endParaRPr lang="es-ES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4"/>
          </p:nvPr>
        </p:nvSpPr>
        <p:spPr>
          <a:xfrm>
            <a:off x="2876550" y="0"/>
            <a:ext cx="4719638" cy="10306050"/>
          </a:xfrm>
        </p:spPr>
        <p:txBody>
          <a:bodyPr/>
          <a:lstStyle/>
          <a:p>
            <a:endParaRPr lang="es-ES"/>
          </a:p>
        </p:txBody>
      </p:sp>
      <p:pic>
        <p:nvPicPr>
          <p:cNvPr id="11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772835" y="3824760"/>
            <a:ext cx="8077200" cy="17145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3" name="Marcador de contenido 3"/>
          <p:cNvSpPr>
            <a:spLocks noGrp="1"/>
          </p:cNvSpPr>
          <p:nvPr>
            <p:ph sz="half" idx="2"/>
          </p:nvPr>
        </p:nvSpPr>
        <p:spPr>
          <a:xfrm>
            <a:off x="8772834" y="5539260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917193" y="1364151"/>
            <a:ext cx="6132895" cy="1713855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5300">
                <a:solidFill>
                  <a:srgbClr val="FFFF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4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04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1"/>
          </p:nvPr>
        </p:nvSpPr>
        <p:spPr>
          <a:xfrm>
            <a:off x="2876550" y="0"/>
            <a:ext cx="5413375" cy="1030605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943898" y="4568971"/>
            <a:ext cx="8424862" cy="1092200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Título 1"/>
          <p:cNvSpPr>
            <a:spLocks noGrp="1"/>
          </p:cNvSpPr>
          <p:nvPr>
            <p:ph type="ctrTitle"/>
          </p:nvPr>
        </p:nvSpPr>
        <p:spPr>
          <a:xfrm>
            <a:off x="8960179" y="2689593"/>
            <a:ext cx="9327821" cy="1879378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3366FF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21" name="Marcador de contenido 3"/>
          <p:cNvSpPr>
            <a:spLocks noGrp="1"/>
          </p:cNvSpPr>
          <p:nvPr>
            <p:ph sz="half" idx="2"/>
          </p:nvPr>
        </p:nvSpPr>
        <p:spPr>
          <a:xfrm>
            <a:off x="8960179" y="5326692"/>
            <a:ext cx="8077200" cy="420561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 marL="816422" indent="0">
              <a:buNone/>
              <a:defRPr sz="4300"/>
            </a:lvl2pPr>
            <a:lvl3pPr marL="1632844" indent="0">
              <a:buNone/>
              <a:defRPr sz="3600"/>
            </a:lvl3pPr>
            <a:lvl4pPr marL="2449266" indent="0">
              <a:buNone/>
              <a:defRPr sz="3200"/>
            </a:lvl4pPr>
            <a:lvl5pPr marL="3265688" indent="0">
              <a:buNone/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9" name="Object 2" descr="preencoded.png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1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131"/>
          <a:stretch/>
        </p:blipFill>
        <p:spPr>
          <a:xfrm>
            <a:off x="0" y="7433910"/>
            <a:ext cx="2876550" cy="2872140"/>
          </a:xfrm>
          <a:prstGeom prst="rect">
            <a:avLst/>
          </a:prstGeom>
        </p:spPr>
      </p:pic>
      <p:sp>
        <p:nvSpPr>
          <p:cNvPr id="38" name="Título 37"/>
          <p:cNvSpPr>
            <a:spLocks noGrp="1"/>
          </p:cNvSpPr>
          <p:nvPr>
            <p:ph type="title"/>
          </p:nvPr>
        </p:nvSpPr>
        <p:spPr>
          <a:xfrm>
            <a:off x="1558446" y="4935860"/>
            <a:ext cx="4238625" cy="499910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01965"/>
                </a:solidFill>
                <a:latin typeface="Montserrat Extra Bold"/>
                <a:cs typeface="Montserrat Extra Bold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13"/>
          </p:nvPr>
        </p:nvSpPr>
        <p:spPr>
          <a:xfrm>
            <a:off x="1542165" y="5625751"/>
            <a:ext cx="2867025" cy="1416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1965"/>
                </a:solidFill>
                <a:latin typeface="Montserrat Regular"/>
                <a:cs typeface="Montserrat Regular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9" name="Marcador de número de diapositiva 5"/>
          <p:cNvSpPr txBox="1">
            <a:spLocks/>
          </p:cNvSpPr>
          <p:nvPr userDrawn="1"/>
        </p:nvSpPr>
        <p:spPr>
          <a:xfrm>
            <a:off x="421267" y="396577"/>
            <a:ext cx="1628133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es-ES"/>
            </a:defPPr>
            <a:lvl1pPr marL="0" algn="l" defTabSz="816422" rtl="0" eaLnBrk="1" latinLnBrk="0" hangingPunct="1">
              <a:defRPr sz="2400" b="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81642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816422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7D3D9-519F-8C46-812B-589694C95712}" type="slidenum">
              <a:rPr lang="es-ES" smtClean="0">
                <a:solidFill>
                  <a:srgbClr val="001965"/>
                </a:solidFill>
              </a:rPr>
              <a:pPr/>
              <a:t>‹#›</a:t>
            </a:fld>
            <a:endParaRPr lang="es-ES">
              <a:solidFill>
                <a:srgbClr val="001965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704975" y="1622425"/>
            <a:ext cx="14969119" cy="1317625"/>
          </a:xfrm>
        </p:spPr>
        <p:txBody>
          <a:bodyPr/>
          <a:lstStyle>
            <a:lvl1pPr marL="0" indent="0">
              <a:buNone/>
              <a:defRPr>
                <a:solidFill>
                  <a:srgbClr val="46BEFF"/>
                </a:solidFill>
                <a:latin typeface="Montserrat Extra Bold"/>
                <a:cs typeface="Montserrat Extra Bold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362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6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6" r:id="rId3"/>
    <p:sldLayoutId id="2147483687" r:id="rId4"/>
    <p:sldLayoutId id="2147483650" r:id="rId5"/>
    <p:sldLayoutId id="2147483652" r:id="rId6"/>
    <p:sldLayoutId id="2147483660" r:id="rId7"/>
    <p:sldLayoutId id="2147483674" r:id="rId8"/>
    <p:sldLayoutId id="2147483661" r:id="rId9"/>
    <p:sldLayoutId id="2147483654" r:id="rId10"/>
    <p:sldLayoutId id="2147483655" r:id="rId11"/>
    <p:sldLayoutId id="2147483676" r:id="rId12"/>
    <p:sldLayoutId id="2147483678" r:id="rId13"/>
    <p:sldLayoutId id="2147483677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75" r:id="rId22"/>
  </p:sldLayoutIdLst>
  <p:hf hdr="0" ftr="0" dt="0"/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ie.edu/student-guide/bir-sep-2023/program/exchang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.edu/student-guide/bir-sep-2023/program/electives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ieustudentservices@ie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.edu/student-guide/bir-sep-2023/program/internships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mailto:IEU.Careers@i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ir.biemadrid@ie.ed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bir.biemadrid@ie.edu" TargetMode="External"/><Relationship Id="rId3" Type="http://schemas.microsoft.com/office/2007/relationships/hdphoto" Target="../media/hdphoto1.wdp"/><Relationship Id="rId7" Type="http://schemas.openxmlformats.org/officeDocument/2006/relationships/hyperlink" Target="mailto:nwiesehomeier@faculty.ie.edu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eliaras@faculty.ie.edu" TargetMode="External"/><Relationship Id="rId5" Type="http://schemas.openxmlformats.org/officeDocument/2006/relationships/image" Target="../media/image66.svg"/><Relationship Id="rId10" Type="http://schemas.openxmlformats.org/officeDocument/2006/relationships/image" Target="../media/image61.jpeg"/><Relationship Id="rId4" Type="http://schemas.openxmlformats.org/officeDocument/2006/relationships/image" Target="../media/image65.png"/><Relationship Id="rId9" Type="http://schemas.openxmlformats.org/officeDocument/2006/relationships/hyperlink" Target="mailto:International.Mobility@ie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ieu-outgoing.ie.edu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blackboard.ie.edu/ultra/organizations/_50_1/outline/file/_276727_1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C03CDE-62D1-4BE7-AAF9-D3607AECE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15171" b="-2"/>
          <a:stretch/>
        </p:blipFill>
        <p:spPr>
          <a:xfrm>
            <a:off x="472440" y="6040"/>
            <a:ext cx="4579938" cy="1028699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4954" y="4038599"/>
            <a:ext cx="10770468" cy="204311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>
                <a:solidFill>
                  <a:srgbClr val="001965"/>
                </a:solidFill>
                <a:latin typeface="Montserrat ExtraBold" panose="00000900000000000000" pitchFamily="2" charset="0"/>
              </a:rPr>
              <a:t>UPPER YEARS</a:t>
            </a:r>
            <a:br>
              <a:rPr lang="en-US">
                <a:solidFill>
                  <a:srgbClr val="001965"/>
                </a:solidFill>
                <a:latin typeface="Montserrat ExtraBold" panose="00000900000000000000" pitchFamily="2" charset="0"/>
              </a:rPr>
            </a:br>
            <a:br>
              <a:rPr lang="en-US">
                <a:latin typeface="Montserrat ExtraBold" panose="00000900000000000000" pitchFamily="2" charset="0"/>
              </a:rPr>
            </a:br>
            <a:r>
              <a:rPr lang="en-US">
                <a:latin typeface="Montserrat ExtraBold" panose="00000900000000000000" pitchFamily="2" charset="0"/>
              </a:rPr>
              <a:t>BBABIR</a:t>
            </a:r>
            <a:br>
              <a:rPr lang="en-US">
                <a:latin typeface="Montserrat ExtraBold" panose="00000900000000000000" pitchFamily="2" charset="0"/>
              </a:rPr>
            </a:br>
            <a:r>
              <a:rPr lang="en-US">
                <a:latin typeface="Montserrat ExtraBold" panose="00000900000000000000" pitchFamily="2" charset="0"/>
              </a:rPr>
              <a:t>LLBBIR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EC5C440-8E05-983E-EC33-2662E8D81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978" y="8782050"/>
            <a:ext cx="109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4C063E3A-42CE-468F-9AFC-AD12F0C1ED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2302" r="16202"/>
          <a:stretch/>
        </p:blipFill>
        <p:spPr>
          <a:xfrm>
            <a:off x="-94060" y="0"/>
            <a:ext cx="3489182" cy="10287000"/>
          </a:xfrm>
          <a:prstGeom prst="rect">
            <a:avLst/>
          </a:prstGeom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BCC7C6FA-BFD9-556F-4C73-FF8101A119C1}"/>
              </a:ext>
            </a:extLst>
          </p:cNvPr>
          <p:cNvSpPr txBox="1">
            <a:spLocks/>
          </p:cNvSpPr>
          <p:nvPr/>
        </p:nvSpPr>
        <p:spPr>
          <a:xfrm>
            <a:off x="4693920" y="602853"/>
            <a:ext cx="11895471" cy="906034"/>
          </a:xfrm>
          <a:prstGeom prst="rect">
            <a:avLst/>
          </a:prstGeom>
        </p:spPr>
        <p:txBody>
          <a:bodyPr vert="horz" lIns="163284" tIns="81642" rIns="163284" bIns="81642" rtlCol="0" anchor="t">
            <a:noAutofit/>
          </a:bodyPr>
          <a:lstStyle>
            <a:lvl1pPr algn="l" defTabSz="816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00" b="0" kern="1200" cap="none">
                <a:solidFill>
                  <a:srgbClr val="46BEFF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pPr algn="ctr"/>
            <a:r>
              <a:rPr lang="es-ES" sz="4400">
                <a:solidFill>
                  <a:srgbClr val="001965"/>
                </a:solidFill>
                <a:latin typeface="Montserrat ExtraBold" panose="00000900000000000000" pitchFamily="2" charset="0"/>
              </a:rPr>
              <a:t>4th and 5th year BBABIR STUDY PLAN</a:t>
            </a:r>
            <a:br>
              <a:rPr lang="es-ES" sz="4400">
                <a:solidFill>
                  <a:srgbClr val="001965"/>
                </a:solidFill>
              </a:rPr>
            </a:br>
            <a:endParaRPr lang="es-ES" sz="4400">
              <a:solidFill>
                <a:srgbClr val="00196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CA0AA96-2C44-3B0A-B926-9514B707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39" y="2747010"/>
            <a:ext cx="14449547" cy="566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4C063E3A-42CE-468F-9AFC-AD12F0C1ED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2302" r="16202"/>
          <a:stretch/>
        </p:blipFill>
        <p:spPr>
          <a:xfrm>
            <a:off x="-94060" y="0"/>
            <a:ext cx="3489182" cy="10287000"/>
          </a:xfrm>
          <a:prstGeom prst="rect">
            <a:avLst/>
          </a:prstGeom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id="{3ECC2706-E54B-56FC-991B-A70421AF4DD1}"/>
              </a:ext>
            </a:extLst>
          </p:cNvPr>
          <p:cNvSpPr txBox="1">
            <a:spLocks/>
          </p:cNvSpPr>
          <p:nvPr/>
        </p:nvSpPr>
        <p:spPr>
          <a:xfrm>
            <a:off x="4693920" y="602853"/>
            <a:ext cx="11895471" cy="906034"/>
          </a:xfrm>
          <a:prstGeom prst="rect">
            <a:avLst/>
          </a:prstGeom>
        </p:spPr>
        <p:txBody>
          <a:bodyPr vert="horz" lIns="163284" tIns="81642" rIns="163284" bIns="81642" rtlCol="0" anchor="t">
            <a:noAutofit/>
          </a:bodyPr>
          <a:lstStyle>
            <a:lvl1pPr algn="l" defTabSz="816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00" b="0" kern="1200" cap="none">
                <a:solidFill>
                  <a:srgbClr val="46BEFF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pPr algn="ctr"/>
            <a:r>
              <a:rPr lang="es-ES" sz="4400">
                <a:solidFill>
                  <a:srgbClr val="001965"/>
                </a:solidFill>
                <a:latin typeface="Montserrat ExtraBold" panose="00000900000000000000" pitchFamily="2" charset="0"/>
              </a:rPr>
              <a:t>4th and 5th </a:t>
            </a:r>
            <a:r>
              <a:rPr lang="es-ES" sz="4400" err="1">
                <a:solidFill>
                  <a:srgbClr val="001965"/>
                </a:solidFill>
                <a:latin typeface="Montserrat ExtraBold" panose="00000900000000000000" pitchFamily="2" charset="0"/>
              </a:rPr>
              <a:t>year</a:t>
            </a:r>
            <a:r>
              <a:rPr lang="es-ES" sz="4400">
                <a:solidFill>
                  <a:srgbClr val="001965"/>
                </a:solidFill>
                <a:latin typeface="Montserrat ExtraBold" panose="00000900000000000000" pitchFamily="2" charset="0"/>
              </a:rPr>
              <a:t> LLBBIR STUDY PLAN</a:t>
            </a:r>
            <a:br>
              <a:rPr lang="es-ES" sz="4400">
                <a:solidFill>
                  <a:srgbClr val="001965"/>
                </a:solidFill>
              </a:rPr>
            </a:br>
            <a:endParaRPr lang="es-ES" sz="4400">
              <a:solidFill>
                <a:srgbClr val="001965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A9BD26-6F5A-0929-72AE-DE7F08F55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010" y="3026858"/>
            <a:ext cx="4489091" cy="48065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6E7D67-A2CB-9529-0918-D0DAC05B9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1990" y="3026858"/>
            <a:ext cx="3829571" cy="480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5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23019" y="513524"/>
            <a:ext cx="9254836" cy="17145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66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COURSES </a:t>
            </a:r>
            <a:r>
              <a:rPr lang="en-US" sz="4000">
                <a:solidFill>
                  <a:srgbClr val="C0000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NOT</a:t>
            </a:r>
            <a:r>
              <a:rPr lang="en-US" sz="4000">
                <a:solidFill>
                  <a:srgbClr val="000066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 APPROVED</a:t>
            </a:r>
            <a:endParaRPr lang="es-ES" sz="400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841673" y="3593738"/>
            <a:ext cx="8077200" cy="4205616"/>
          </a:xfrm>
        </p:spPr>
        <p:txBody>
          <a:bodyPr/>
          <a:lstStyle/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Clínica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 de 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tenis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 (Tennis lessons)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Fundamentals of Acting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Football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×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Welcome </a:t>
            </a:r>
            <a:r>
              <a:rPr lang="en-US" sz="3200" err="1">
                <a:solidFill>
                  <a:schemeClr val="accent1">
                    <a:lumMod val="50000"/>
                  </a:schemeClr>
                </a:solidFill>
                <a:latin typeface="Montserrat Regular" panose="00000500000000000000" pitchFamily="2" charset="0"/>
              </a:rPr>
              <a:t>Programme</a:t>
            </a:r>
            <a:endParaRPr lang="en-US" sz="3200">
              <a:solidFill>
                <a:schemeClr val="accent1">
                  <a:lumMod val="50000"/>
                </a:schemeClr>
              </a:solidFill>
              <a:latin typeface="Montserrat Regular" panose="00000500000000000000" pitchFamily="2" charset="0"/>
            </a:endParaRPr>
          </a:p>
          <a:p>
            <a:endParaRPr lang="es-ES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57BAB9E8-89D9-4F23-A752-63C64B0A2A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20" r="2120"/>
          <a:stretch>
            <a:fillRect/>
          </a:stretch>
        </p:blipFill>
        <p:spPr>
          <a:xfrm>
            <a:off x="516731" y="-9525"/>
            <a:ext cx="4719638" cy="10306050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08CEEB5E-A085-5E10-8707-DD5E1DDFF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318" y="8782050"/>
            <a:ext cx="109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4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" descr="preencoded.png"/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l="392" r="392"/>
          <a:stretch/>
        </p:blipFill>
        <p:spPr>
          <a:xfrm>
            <a:off x="2881884" y="7429128"/>
            <a:ext cx="15411450" cy="287655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2F750779-ACE4-EFB1-5584-41961428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84" y="513947"/>
            <a:ext cx="13495049" cy="1563201"/>
          </a:xfrm>
        </p:spPr>
        <p:txBody>
          <a:bodyPr/>
          <a:lstStyle/>
          <a:p>
            <a:pPr algn="ctr"/>
            <a:r>
              <a:rPr lang="en-US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CANCEL AFTER ACCEPTING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0C9BF0-F71E-1786-6ABB-B17C728D2D68}"/>
              </a:ext>
            </a:extLst>
          </p:cNvPr>
          <p:cNvSpPr txBox="1"/>
          <p:nvPr/>
        </p:nvSpPr>
        <p:spPr>
          <a:xfrm>
            <a:off x="6204102" y="2706424"/>
            <a:ext cx="87670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u="sng" err="1">
                <a:latin typeface="Montserrat" panose="00000500000000000000" pitchFamily="2" charset="0"/>
              </a:rPr>
              <a:t>Please</a:t>
            </a:r>
            <a:r>
              <a:rPr lang="es-ES" sz="3600" b="1" u="sng">
                <a:latin typeface="Montserrat" panose="00000500000000000000" pitchFamily="2" charset="0"/>
              </a:rPr>
              <a:t> be </a:t>
            </a:r>
            <a:r>
              <a:rPr lang="es-ES" sz="3600" b="1" u="sng" err="1">
                <a:latin typeface="Montserrat" panose="00000500000000000000" pitchFamily="2" charset="0"/>
              </a:rPr>
              <a:t>aware</a:t>
            </a:r>
            <a:endParaRPr lang="es-ES" sz="3600" b="1" u="sng">
              <a:latin typeface="Montserrat" panose="00000500000000000000" pitchFamily="2" charset="0"/>
            </a:endParaRPr>
          </a:p>
          <a:p>
            <a:endParaRPr lang="es-ES">
              <a:latin typeface="Montserrat" panose="00000500000000000000" pitchFamily="2" charset="0"/>
            </a:endParaRPr>
          </a:p>
          <a:p>
            <a:r>
              <a:rPr lang="es-ES" err="1">
                <a:latin typeface="Montserrat" panose="00000500000000000000" pitchFamily="2" charset="0"/>
              </a:rPr>
              <a:t>If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s-ES" err="1">
                <a:latin typeface="Montserrat" panose="00000500000000000000" pitchFamily="2" charset="0"/>
              </a:rPr>
              <a:t>you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s-ES" b="1" err="1">
                <a:latin typeface="Montserrat" panose="00000500000000000000" pitchFamily="2" charset="0"/>
              </a:rPr>
              <a:t>accept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s-ES" err="1">
                <a:latin typeface="Montserrat" panose="00000500000000000000" pitchFamily="2" charset="0"/>
              </a:rPr>
              <a:t>your</a:t>
            </a:r>
            <a:r>
              <a:rPr lang="es-ES">
                <a:latin typeface="Montserrat" panose="00000500000000000000" pitchFamily="2" charset="0"/>
              </a:rPr>
              <a:t> spot at </a:t>
            </a:r>
            <a:r>
              <a:rPr lang="es-ES" err="1">
                <a:latin typeface="Montserrat" panose="00000500000000000000" pitchFamily="2" charset="0"/>
              </a:rPr>
              <a:t>your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s-ES" err="1">
                <a:latin typeface="Montserrat" panose="00000500000000000000" pitchFamily="2" charset="0"/>
              </a:rPr>
              <a:t>chosen</a:t>
            </a:r>
            <a:r>
              <a:rPr lang="es-ES">
                <a:latin typeface="Montserrat" panose="00000500000000000000" pitchFamily="2" charset="0"/>
              </a:rPr>
              <a:t> Exchange University and </a:t>
            </a:r>
            <a:r>
              <a:rPr lang="es-ES" err="1">
                <a:latin typeface="Montserrat" panose="00000500000000000000" pitchFamily="2" charset="0"/>
              </a:rPr>
              <a:t>later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s-ES" b="1">
                <a:latin typeface="Montserrat" panose="00000500000000000000" pitchFamily="2" charset="0"/>
              </a:rPr>
              <a:t>cancel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n-GB">
                <a:latin typeface="Montserrat" panose="00000500000000000000" pitchFamily="2" charset="0"/>
              </a:rPr>
              <a:t>your exchange semester, you will </a:t>
            </a:r>
            <a:r>
              <a:rPr lang="en-GB" b="1" u="sng">
                <a:solidFill>
                  <a:srgbClr val="FF0000"/>
                </a:solidFill>
                <a:latin typeface="Montserrat" panose="00000500000000000000" pitchFamily="2" charset="0"/>
              </a:rPr>
              <a:t>not</a:t>
            </a:r>
            <a:r>
              <a:rPr lang="en-GB" b="1" u="sng">
                <a:latin typeface="Montserrat" panose="00000500000000000000" pitchFamily="2" charset="0"/>
              </a:rPr>
              <a:t> </a:t>
            </a:r>
            <a:r>
              <a:rPr lang="en-GB">
                <a:latin typeface="Montserrat" panose="00000500000000000000" pitchFamily="2" charset="0"/>
              </a:rPr>
              <a:t>be eligible to complete an Internship.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00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0084" y="513947"/>
            <a:ext cx="13495049" cy="1563201"/>
          </a:xfrm>
        </p:spPr>
        <p:txBody>
          <a:bodyPr/>
          <a:lstStyle/>
          <a:p>
            <a:pPr algn="ctr"/>
            <a:r>
              <a:rPr lang="en-US">
                <a:solidFill>
                  <a:srgbClr val="0032A0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RETURNING FROM EXCHANGE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321119" y="3866670"/>
            <a:ext cx="5209942" cy="3060601"/>
          </a:xfrm>
        </p:spPr>
        <p:txBody>
          <a:bodyPr/>
          <a:lstStyle/>
          <a:p>
            <a:pPr algn="ctr"/>
            <a:r>
              <a:rPr lang="en-GB"/>
              <a:t>Your Exchange transcript can take </a:t>
            </a:r>
            <a:r>
              <a:rPr lang="en-GB" u="sng"/>
              <a:t>months</a:t>
            </a:r>
            <a:r>
              <a:rPr lang="en-GB"/>
              <a:t> to arrive, so please reach out to the BIR Office </a:t>
            </a:r>
            <a:r>
              <a:rPr lang="en-GB" b="1"/>
              <a:t>ASAP</a:t>
            </a:r>
            <a:r>
              <a:rPr lang="en-GB"/>
              <a:t> if you need to be enrolled in any courses you were unable to take on exchange. </a:t>
            </a:r>
          </a:p>
          <a:p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0"/>
          </p:nvPr>
        </p:nvSpPr>
        <p:spPr>
          <a:xfrm>
            <a:off x="11511381" y="3866671"/>
            <a:ext cx="5089824" cy="2232427"/>
          </a:xfrm>
        </p:spPr>
        <p:txBody>
          <a:bodyPr/>
          <a:lstStyle/>
          <a:p>
            <a:pPr algn="ctr"/>
            <a:r>
              <a:rPr lang="en-GB"/>
              <a:t>The validation of credits can take up to </a:t>
            </a:r>
            <a:r>
              <a:rPr lang="en-GB" b="1"/>
              <a:t>6 weeks </a:t>
            </a:r>
            <a:r>
              <a:rPr lang="en-GB"/>
              <a:t>from receiving your transcript.</a:t>
            </a:r>
          </a:p>
        </p:txBody>
      </p:sp>
      <p:pic>
        <p:nvPicPr>
          <p:cNvPr id="10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065" y="2393652"/>
            <a:ext cx="116205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Object 5" descr="Objec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268" y="2401964"/>
            <a:ext cx="116205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5E842DC-7844-B3FD-36C2-7A3768F0A91D}"/>
              </a:ext>
            </a:extLst>
          </p:cNvPr>
          <p:cNvSpPr txBox="1"/>
          <p:nvPr/>
        </p:nvSpPr>
        <p:spPr>
          <a:xfrm>
            <a:off x="4617114" y="8270517"/>
            <a:ext cx="1194098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err="1"/>
              <a:t>For</a:t>
            </a:r>
            <a:r>
              <a:rPr lang="es-ES" sz="2000"/>
              <a:t> more Information </a:t>
            </a:r>
            <a:r>
              <a:rPr lang="es-ES" sz="2000" err="1"/>
              <a:t>about</a:t>
            </a:r>
            <a:r>
              <a:rPr lang="es-ES" sz="2000"/>
              <a:t> Exchange: </a:t>
            </a:r>
            <a:r>
              <a:rPr lang="es-ES" sz="2000">
                <a:hlinkClick r:id="rId4"/>
              </a:rPr>
              <a:t>https://www.ie.edu/student-guide/bir-sep-2023/program/exchange</a:t>
            </a:r>
            <a:r>
              <a:rPr lang="es-ES" sz="2000"/>
              <a:t>/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89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D6543B6D-154F-3657-3340-D3E8113F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138" y="235581"/>
            <a:ext cx="9044139" cy="2043113"/>
          </a:xfrm>
        </p:spPr>
        <p:txBody>
          <a:bodyPr/>
          <a:lstStyle/>
          <a:p>
            <a:r>
              <a:rPr lang="es-ES"/>
              <a:t>ELECTIVES at IEU</a:t>
            </a:r>
            <a:endParaRPr lang="en-GB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88547BA-F27C-FF6F-2161-AB7FD0DF0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2469" y="2278693"/>
            <a:ext cx="13742125" cy="6551797"/>
          </a:xfrm>
        </p:spPr>
        <p:txBody>
          <a:bodyPr>
            <a:normAutofit/>
          </a:bodyPr>
          <a:lstStyle/>
          <a:p>
            <a:r>
              <a:rPr lang="es-ES" err="1"/>
              <a:t>Bidding</a:t>
            </a:r>
            <a:r>
              <a:rPr lang="es-ES"/>
              <a:t> </a:t>
            </a:r>
            <a:r>
              <a:rPr lang="es-ES" err="1"/>
              <a:t>for</a:t>
            </a:r>
            <a:r>
              <a:rPr lang="es-ES"/>
              <a:t> Electives</a:t>
            </a:r>
          </a:p>
          <a:p>
            <a:endParaRPr lang="es-ES"/>
          </a:p>
          <a:p>
            <a:r>
              <a:rPr lang="es-ES" sz="2800"/>
              <a:t>In </a:t>
            </a:r>
            <a:r>
              <a:rPr lang="es-ES" sz="2800" err="1"/>
              <a:t>July</a:t>
            </a:r>
            <a:r>
              <a:rPr lang="es-ES" sz="2800"/>
              <a:t> </a:t>
            </a:r>
            <a:r>
              <a:rPr lang="es-ES" sz="2800" err="1"/>
              <a:t>you</a:t>
            </a:r>
            <a:r>
              <a:rPr lang="es-ES" sz="2800"/>
              <a:t> </a:t>
            </a:r>
            <a:r>
              <a:rPr lang="es-ES" sz="2800" err="1"/>
              <a:t>will</a:t>
            </a:r>
            <a:r>
              <a:rPr lang="es-ES" sz="2800"/>
              <a:t> be </a:t>
            </a:r>
            <a:r>
              <a:rPr lang="es-ES" sz="2800" err="1"/>
              <a:t>enrolled</a:t>
            </a:r>
            <a:r>
              <a:rPr lang="es-ES" sz="2800"/>
              <a:t> in </a:t>
            </a:r>
            <a:r>
              <a:rPr lang="es-ES" sz="2800" err="1"/>
              <a:t>an</a:t>
            </a:r>
            <a:r>
              <a:rPr lang="es-ES" sz="2800"/>
              <a:t> elective </a:t>
            </a:r>
            <a:r>
              <a:rPr lang="es-ES" sz="2800" err="1"/>
              <a:t>placeholder</a:t>
            </a:r>
            <a:r>
              <a:rPr lang="es-ES" sz="2800"/>
              <a:t> block of 30 ECTS LLBBIR / 24 ECTS BBABIR in </a:t>
            </a:r>
            <a:r>
              <a:rPr lang="es-ES" sz="2800" err="1"/>
              <a:t>anticipation</a:t>
            </a:r>
            <a:r>
              <a:rPr lang="es-ES" sz="2800"/>
              <a:t> of </a:t>
            </a:r>
            <a:r>
              <a:rPr lang="es-ES" sz="2800" err="1"/>
              <a:t>your</a:t>
            </a:r>
            <a:r>
              <a:rPr lang="es-ES" sz="2800"/>
              <a:t> elective </a:t>
            </a:r>
            <a:r>
              <a:rPr lang="es-ES" sz="2800" err="1"/>
              <a:t>semester</a:t>
            </a:r>
            <a:r>
              <a:rPr lang="es-ES" sz="2800"/>
              <a:t>.</a:t>
            </a:r>
          </a:p>
          <a:p>
            <a:endParaRPr lang="es-ES" sz="2800"/>
          </a:p>
          <a:p>
            <a:r>
              <a:rPr lang="es-ES" sz="2800"/>
              <a:t>Once the </a:t>
            </a:r>
            <a:r>
              <a:rPr lang="es-ES" sz="2800" err="1"/>
              <a:t>bidding</a:t>
            </a:r>
            <a:r>
              <a:rPr lang="es-ES" sz="2800"/>
              <a:t> </a:t>
            </a:r>
            <a:r>
              <a:rPr lang="es-ES" sz="2800" err="1"/>
              <a:t>platform</a:t>
            </a:r>
            <a:r>
              <a:rPr lang="es-ES" sz="2800"/>
              <a:t> opens in </a:t>
            </a:r>
            <a:r>
              <a:rPr lang="es-ES" sz="2800" err="1"/>
              <a:t>July</a:t>
            </a:r>
            <a:r>
              <a:rPr lang="es-ES" sz="2800"/>
              <a:t> 2024 </a:t>
            </a:r>
            <a:r>
              <a:rPr lang="es-ES" sz="2800" err="1"/>
              <a:t>you</a:t>
            </a:r>
            <a:r>
              <a:rPr lang="es-ES" sz="2800"/>
              <a:t> can </a:t>
            </a:r>
            <a:r>
              <a:rPr lang="es-ES" sz="2800" err="1"/>
              <a:t>bid</a:t>
            </a:r>
            <a:r>
              <a:rPr lang="es-ES" sz="2800"/>
              <a:t> </a:t>
            </a:r>
            <a:r>
              <a:rPr lang="es-ES" sz="2800" err="1"/>
              <a:t>on</a:t>
            </a:r>
            <a:r>
              <a:rPr lang="es-ES" sz="2800"/>
              <a:t> </a:t>
            </a:r>
            <a:r>
              <a:rPr lang="es-ES" sz="2800" err="1"/>
              <a:t>your</a:t>
            </a:r>
            <a:r>
              <a:rPr lang="es-ES" sz="2800"/>
              <a:t> </a:t>
            </a:r>
            <a:r>
              <a:rPr lang="es-ES" sz="2800" err="1"/>
              <a:t>choice</a:t>
            </a:r>
            <a:r>
              <a:rPr lang="es-ES" sz="2800"/>
              <a:t> of </a:t>
            </a:r>
            <a:r>
              <a:rPr lang="es-ES" sz="2800" err="1"/>
              <a:t>preferred</a:t>
            </a:r>
            <a:r>
              <a:rPr lang="es-ES" sz="2800"/>
              <a:t> </a:t>
            </a:r>
            <a:r>
              <a:rPr lang="es-ES" sz="2800" err="1"/>
              <a:t>courses</a:t>
            </a:r>
            <a:r>
              <a:rPr lang="es-ES" sz="2800"/>
              <a:t>. </a:t>
            </a:r>
          </a:p>
          <a:p>
            <a:endParaRPr lang="es-ES" sz="2800"/>
          </a:p>
          <a:p>
            <a:r>
              <a:rPr lang="es-ES" sz="2800" err="1"/>
              <a:t>Have</a:t>
            </a:r>
            <a:r>
              <a:rPr lang="es-ES" sz="2800"/>
              <a:t> a look at the electives </a:t>
            </a:r>
            <a:r>
              <a:rPr lang="es-ES" sz="2800" err="1"/>
              <a:t>we</a:t>
            </a:r>
            <a:r>
              <a:rPr lang="es-ES" sz="2800"/>
              <a:t> </a:t>
            </a:r>
            <a:r>
              <a:rPr lang="es-ES" sz="2800" err="1"/>
              <a:t>have</a:t>
            </a:r>
            <a:r>
              <a:rPr lang="es-ES" sz="2800"/>
              <a:t> </a:t>
            </a:r>
            <a:r>
              <a:rPr lang="es-ES" sz="2800" err="1"/>
              <a:t>available</a:t>
            </a:r>
            <a:r>
              <a:rPr lang="es-ES" sz="2800"/>
              <a:t> in 23-24 </a:t>
            </a:r>
            <a:r>
              <a:rPr lang="es-ES" sz="2800" err="1"/>
              <a:t>here</a:t>
            </a:r>
            <a:r>
              <a:rPr lang="es-ES" sz="2800"/>
              <a:t>: </a:t>
            </a:r>
            <a:r>
              <a:rPr lang="es-ES" sz="2800">
                <a:hlinkClick r:id="rId2"/>
              </a:rPr>
              <a:t>https://www.ie.edu/student-guide/bir-sep-2023/program/electives</a:t>
            </a:r>
            <a:r>
              <a:rPr lang="es-ES" sz="2800"/>
              <a:t>/ </a:t>
            </a:r>
          </a:p>
          <a:p>
            <a:r>
              <a:rPr lang="en-GB" sz="1800" b="1"/>
              <a:t>Subject to change next academic year.</a:t>
            </a:r>
          </a:p>
        </p:txBody>
      </p:sp>
    </p:spTree>
    <p:extLst>
      <p:ext uri="{BB962C8B-B14F-4D97-AF65-F5344CB8AC3E}">
        <p14:creationId xmlns:p14="http://schemas.microsoft.com/office/powerpoint/2010/main" val="116480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>
            <a:extLst>
              <a:ext uri="{FF2B5EF4-FFF2-40B4-BE49-F238E27FC236}">
                <a16:creationId xmlns:a16="http://schemas.microsoft.com/office/drawing/2014/main" id="{A13DCB48-253A-4172-B123-00447FB11D18}"/>
              </a:ext>
            </a:extLst>
          </p:cNvPr>
          <p:cNvSpPr/>
          <p:nvPr/>
        </p:nvSpPr>
        <p:spPr>
          <a:xfrm>
            <a:off x="0" y="0"/>
            <a:ext cx="18288000" cy="2915269"/>
          </a:xfrm>
          <a:prstGeom prst="rect">
            <a:avLst/>
          </a:prstGeom>
          <a:solidFill>
            <a:srgbClr val="46BE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32164" y="2632989"/>
            <a:ext cx="16223672" cy="76149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Montserrat ExtraBold" pitchFamily="34" charset="0"/>
              </a:rPr>
              <a:t>CONTACT THE BIR OFFICE</a:t>
            </a:r>
            <a:br>
              <a:rPr lang="en-US">
                <a:latin typeface="Montserrat ExtraBold" pitchFamily="34" charset="0"/>
              </a:rPr>
            </a:br>
            <a:br>
              <a:rPr lang="en-US">
                <a:latin typeface="Montserrat ExtraBold" pitchFamily="34" charset="0"/>
              </a:rPr>
            </a:br>
            <a:br>
              <a:rPr lang="en-US">
                <a:latin typeface="Montserrat ExtraBold" pitchFamily="34" charset="0"/>
              </a:rPr>
            </a:br>
            <a:br>
              <a:rPr lang="en-US">
                <a:latin typeface="Montserrat ExtraBold" pitchFamily="34" charset="0"/>
              </a:rPr>
            </a:br>
            <a:endParaRPr lang="es-ES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3"/>
          </p:nvPr>
        </p:nvSpPr>
        <p:spPr>
          <a:xfrm>
            <a:off x="5567973" y="3894955"/>
            <a:ext cx="7152054" cy="1416050"/>
          </a:xfrm>
        </p:spPr>
        <p:txBody>
          <a:bodyPr/>
          <a:lstStyle/>
          <a:p>
            <a:pPr algn="ctr"/>
            <a:r>
              <a:rPr lang="en-US" sz="3600">
                <a:latin typeface="Montserrat ExtraBold" pitchFamily="34" charset="0"/>
              </a:rPr>
              <a:t>bir.biemadrid@ie.edu</a:t>
            </a:r>
            <a:endParaRPr lang="es-ES" sz="3600"/>
          </a:p>
        </p:txBody>
      </p:sp>
      <p:sp>
        <p:nvSpPr>
          <p:cNvPr id="32" name="Marcador de texto 8">
            <a:extLst>
              <a:ext uri="{FF2B5EF4-FFF2-40B4-BE49-F238E27FC236}">
                <a16:creationId xmlns:a16="http://schemas.microsoft.com/office/drawing/2014/main" id="{CD113433-5DD8-4BB8-B394-D163CD0DB9EA}"/>
              </a:ext>
            </a:extLst>
          </p:cNvPr>
          <p:cNvSpPr txBox="1">
            <a:spLocks/>
          </p:cNvSpPr>
          <p:nvPr/>
        </p:nvSpPr>
        <p:spPr>
          <a:xfrm>
            <a:off x="9087348" y="6287144"/>
            <a:ext cx="3632679" cy="1416050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/>
              <a:t>FERNANDO GOMEZ</a:t>
            </a:r>
            <a:endParaRPr lang="es-ES"/>
          </a:p>
          <a:p>
            <a:r>
              <a:rPr lang="es-ES" err="1"/>
              <a:t>Program</a:t>
            </a:r>
            <a:r>
              <a:rPr lang="es-ES"/>
              <a:t> </a:t>
            </a:r>
            <a:r>
              <a:rPr lang="es-ES" err="1"/>
              <a:t>Assistant</a:t>
            </a:r>
            <a:endParaRPr lang="es-ES"/>
          </a:p>
        </p:txBody>
      </p:sp>
      <p:pic>
        <p:nvPicPr>
          <p:cNvPr id="4" name="Imagen 3" descr="Hombre sonriendo con camisa azul&#10;&#10;Descripción generada automáticamente">
            <a:extLst>
              <a:ext uri="{FF2B5EF4-FFF2-40B4-BE49-F238E27FC236}">
                <a16:creationId xmlns:a16="http://schemas.microsoft.com/office/drawing/2014/main" id="{99A4D2A9-AF15-A374-C1C4-01E0E5585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908" y="5311005"/>
            <a:ext cx="2180885" cy="25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2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2876550" cy="1030605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276975" y="4000500"/>
            <a:ext cx="57435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4875"/>
              </a:lnSpc>
            </a:pPr>
            <a:r>
              <a:rPr lang="en-US" sz="4800" b="0" i="0">
                <a:solidFill>
                  <a:srgbClr val="FFFFFF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THANK YOU!</a:t>
            </a:r>
            <a:endParaRPr lang="en-US" sz="480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D3D9-519F-8C46-812B-589694C9571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1430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7755C3EF-7888-BE35-E451-08044F0BE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2600" y="4802506"/>
            <a:ext cx="14461228" cy="1608676"/>
          </a:xfrm>
        </p:spPr>
        <p:txBody>
          <a:bodyPr>
            <a:normAutofit lnSpcReduction="10000"/>
          </a:bodyPr>
          <a:lstStyle/>
          <a:p>
            <a:r>
              <a:rPr lang="es-ES" sz="4000"/>
              <a:t>Exchange</a:t>
            </a:r>
            <a:r>
              <a:rPr lang="es-ES"/>
              <a:t> </a:t>
            </a:r>
          </a:p>
          <a:p>
            <a:r>
              <a:rPr lang="en-GB" sz="2800" i="1"/>
              <a:t>The best way to gain exposure to another country while you discover a different University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22F70FB-70FF-E5E8-50AC-6C6AD806E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4809" y="0"/>
            <a:ext cx="11734800" cy="1879378"/>
          </a:xfrm>
        </p:spPr>
        <p:txBody>
          <a:bodyPr>
            <a:normAutofit fontScale="90000"/>
          </a:bodyPr>
          <a:lstStyle/>
          <a:p>
            <a:r>
              <a:rPr lang="es-ES"/>
              <a:t>4th </a:t>
            </a:r>
            <a:r>
              <a:rPr lang="es-ES" err="1"/>
              <a:t>Year</a:t>
            </a:r>
            <a:r>
              <a:rPr lang="es-ES"/>
              <a:t> </a:t>
            </a:r>
            <a:r>
              <a:rPr lang="es-ES" err="1"/>
              <a:t>Options</a:t>
            </a:r>
            <a:r>
              <a:rPr lang="es-ES"/>
              <a:t> – 1st </a:t>
            </a:r>
            <a:r>
              <a:rPr lang="es-ES" err="1"/>
              <a:t>semester</a:t>
            </a:r>
            <a:endParaRPr lang="en-GB"/>
          </a:p>
        </p:txBody>
      </p:sp>
      <p:sp>
        <p:nvSpPr>
          <p:cNvPr id="5" name="Subtítulo 3">
            <a:extLst>
              <a:ext uri="{FF2B5EF4-FFF2-40B4-BE49-F238E27FC236}">
                <a16:creationId xmlns:a16="http://schemas.microsoft.com/office/drawing/2014/main" id="{0CCD6FCA-A2C4-2343-631D-3F25C5D6138A}"/>
              </a:ext>
            </a:extLst>
          </p:cNvPr>
          <p:cNvSpPr txBox="1">
            <a:spLocks/>
          </p:cNvSpPr>
          <p:nvPr/>
        </p:nvSpPr>
        <p:spPr>
          <a:xfrm>
            <a:off x="3652600" y="7103428"/>
            <a:ext cx="11931388" cy="160867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Montserrat Regular"/>
                <a:ea typeface="+mn-ea"/>
                <a:cs typeface="Montserrat Regular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/>
              <a:t>Electives at IEU</a:t>
            </a:r>
          </a:p>
          <a:p>
            <a:r>
              <a:rPr lang="en-GB" sz="2800" i="1"/>
              <a:t>An excellent way to personalize your professional profile</a:t>
            </a: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014B4867-0028-B9F3-E040-3108524CB63C}"/>
              </a:ext>
            </a:extLst>
          </p:cNvPr>
          <p:cNvSpPr txBox="1">
            <a:spLocks/>
          </p:cNvSpPr>
          <p:nvPr/>
        </p:nvSpPr>
        <p:spPr>
          <a:xfrm>
            <a:off x="3652600" y="2844751"/>
            <a:ext cx="13969193" cy="160867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bg1"/>
                </a:solidFill>
                <a:latin typeface="Montserrat Regular"/>
                <a:ea typeface="+mn-ea"/>
                <a:cs typeface="Montserrat Regular"/>
              </a:defRPr>
            </a:lvl1pPr>
            <a:lvl2pPr marL="81642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3284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4926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265688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082110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98532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714954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31376" indent="0" algn="ctr" defTabSz="816422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/>
              <a:t>Curricular </a:t>
            </a:r>
            <a:r>
              <a:rPr lang="es-ES" sz="4000" err="1"/>
              <a:t>Internship</a:t>
            </a:r>
            <a:endParaRPr lang="es-ES" sz="4000"/>
          </a:p>
          <a:p>
            <a:r>
              <a:rPr lang="es-ES" sz="2800" i="1"/>
              <a:t>Great </a:t>
            </a:r>
            <a:r>
              <a:rPr lang="es-ES" sz="2800" i="1" err="1"/>
              <a:t>entry</a:t>
            </a:r>
            <a:r>
              <a:rPr lang="es-ES" sz="2800" i="1"/>
              <a:t> </a:t>
            </a:r>
            <a:r>
              <a:rPr lang="es-ES" sz="2800" i="1" err="1"/>
              <a:t>point</a:t>
            </a:r>
            <a:r>
              <a:rPr lang="es-ES" sz="2800" i="1"/>
              <a:t> </a:t>
            </a:r>
            <a:r>
              <a:rPr lang="es-ES" sz="2800" i="1" err="1"/>
              <a:t>to</a:t>
            </a:r>
            <a:r>
              <a:rPr lang="es-ES" sz="2800" i="1"/>
              <a:t> the Professional Sector</a:t>
            </a:r>
          </a:p>
        </p:txBody>
      </p:sp>
    </p:spTree>
    <p:extLst>
      <p:ext uri="{BB962C8B-B14F-4D97-AF65-F5344CB8AC3E}">
        <p14:creationId xmlns:p14="http://schemas.microsoft.com/office/powerpoint/2010/main" val="37163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FCA32FC-6956-00D1-E31D-1A76418C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92" y="327021"/>
            <a:ext cx="9044139" cy="2043113"/>
          </a:xfrm>
        </p:spPr>
        <p:txBody>
          <a:bodyPr/>
          <a:lstStyle/>
          <a:p>
            <a:r>
              <a:rPr lang="es-ES"/>
              <a:t>INTERNSHIP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BC218-09F5-67E5-7C32-1C1A4C5F8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8892" y="1936886"/>
            <a:ext cx="14253897" cy="6945857"/>
          </a:xfrm>
        </p:spPr>
        <p:txBody>
          <a:bodyPr>
            <a:normAutofit/>
          </a:bodyPr>
          <a:lstStyle/>
          <a:p>
            <a:r>
              <a:rPr lang="es-ES" err="1"/>
              <a:t>Maximum</a:t>
            </a:r>
            <a:r>
              <a:rPr lang="es-ES"/>
              <a:t> 30 ECTS – </a:t>
            </a:r>
            <a:r>
              <a:rPr lang="es-ES" sz="2000"/>
              <a:t>elective </a:t>
            </a:r>
            <a:r>
              <a:rPr lang="es-ES" sz="2000" err="1"/>
              <a:t>credits</a:t>
            </a:r>
            <a:r>
              <a:rPr lang="es-ES" sz="2000"/>
              <a:t> </a:t>
            </a:r>
            <a:r>
              <a:rPr lang="es-ES" sz="2000" err="1"/>
              <a:t>only</a:t>
            </a:r>
            <a:endParaRPr lang="es-ES" sz="2000"/>
          </a:p>
          <a:p>
            <a:endParaRPr lang="es-ES" sz="2000"/>
          </a:p>
          <a:p>
            <a:r>
              <a:rPr lang="es-ES" err="1"/>
              <a:t>Maximum</a:t>
            </a:r>
            <a:r>
              <a:rPr lang="es-ES"/>
              <a:t> of 2 </a:t>
            </a:r>
            <a:r>
              <a:rPr lang="es-ES" err="1"/>
              <a:t>separate</a:t>
            </a:r>
            <a:r>
              <a:rPr lang="es-ES"/>
              <a:t> Curricular Internships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/>
              <a:t>1</a:t>
            </a:r>
            <a:r>
              <a:rPr lang="en-GB" sz="2000" baseline="30000"/>
              <a:t>st</a:t>
            </a:r>
            <a:r>
              <a:rPr lang="en-GB" sz="2000"/>
              <a:t> semester of 4</a:t>
            </a:r>
            <a:r>
              <a:rPr lang="en-GB" sz="2000" baseline="30000"/>
              <a:t>th</a:t>
            </a:r>
            <a:r>
              <a:rPr lang="en-GB" sz="2000"/>
              <a:t>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/>
              <a:t>Summer between 3</a:t>
            </a:r>
            <a:r>
              <a:rPr lang="en-GB" sz="2000" baseline="30000"/>
              <a:t>rd</a:t>
            </a:r>
            <a:r>
              <a:rPr lang="en-GB" sz="2000"/>
              <a:t> and 4</a:t>
            </a:r>
            <a:r>
              <a:rPr lang="en-GB" sz="2000" baseline="30000"/>
              <a:t>th</a:t>
            </a:r>
            <a:r>
              <a:rPr lang="en-GB" sz="2000"/>
              <a:t> 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/>
              <a:t>Summer between 4</a:t>
            </a:r>
            <a:r>
              <a:rPr lang="en-GB" sz="2000" baseline="30000"/>
              <a:t>th</a:t>
            </a:r>
            <a:r>
              <a:rPr lang="en-GB" sz="2000"/>
              <a:t> and 5</a:t>
            </a:r>
            <a:r>
              <a:rPr lang="en-GB" sz="2000" baseline="30000"/>
              <a:t>th</a:t>
            </a:r>
            <a:r>
              <a:rPr lang="en-GB" sz="2000"/>
              <a:t> year</a:t>
            </a:r>
          </a:p>
          <a:p>
            <a:endParaRPr lang="en-GB" sz="2000"/>
          </a:p>
          <a:p>
            <a:r>
              <a:rPr lang="en-GB"/>
              <a:t>Valid NIE/DNI </a:t>
            </a:r>
          </a:p>
          <a:p>
            <a:r>
              <a:rPr lang="en-GB" sz="2200">
                <a:hlinkClick r:id="rId2"/>
              </a:rPr>
              <a:t>ieustudentservices@ie.edu</a:t>
            </a:r>
            <a:r>
              <a:rPr lang="en-GB" sz="2200"/>
              <a:t> they will assist you with your NIE process.</a:t>
            </a:r>
          </a:p>
          <a:p>
            <a:endParaRPr lang="en-GB" sz="2000"/>
          </a:p>
          <a:p>
            <a:r>
              <a:rPr lang="en-GB"/>
              <a:t>Internship Approval - </a:t>
            </a:r>
            <a:r>
              <a:rPr lang="en-GB" sz="2000"/>
              <a:t>Needs to be at least </a:t>
            </a:r>
            <a:r>
              <a:rPr lang="en-GB" sz="2000" b="1"/>
              <a:t>one month duration </a:t>
            </a:r>
            <a:r>
              <a:rPr lang="en-GB" sz="2000"/>
              <a:t>and we must receive the initial application form at least </a:t>
            </a:r>
            <a:r>
              <a:rPr lang="en-GB" sz="2000" b="1"/>
              <a:t>TWO WEEKS </a:t>
            </a:r>
            <a:r>
              <a:rPr lang="en-GB" sz="2000" u="sng"/>
              <a:t>before</a:t>
            </a:r>
            <a:r>
              <a:rPr lang="en-GB" sz="2000"/>
              <a:t> the start date. THIS IS NOT NEGOTIABLE!!</a:t>
            </a:r>
          </a:p>
          <a:p>
            <a:endParaRPr lang="en-GB" sz="2000"/>
          </a:p>
          <a:p>
            <a:r>
              <a:rPr lang="en-GB"/>
              <a:t>Evaluation</a:t>
            </a:r>
            <a:r>
              <a:rPr lang="en-GB" sz="2000"/>
              <a:t> – You will be required to complete evaluation forms during your Internship. Along with the company reports you will be awarded a grade which </a:t>
            </a:r>
            <a:r>
              <a:rPr lang="en-GB" sz="2000" u="sng"/>
              <a:t>counts towards your GPA</a:t>
            </a:r>
            <a:r>
              <a:rPr lang="en-GB" sz="2000"/>
              <a:t>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52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9DF6281-C1DF-0795-7BB0-59E806CE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92" y="392335"/>
            <a:ext cx="14880914" cy="2043113"/>
          </a:xfrm>
        </p:spPr>
        <p:txBody>
          <a:bodyPr>
            <a:normAutofit fontScale="90000"/>
          </a:bodyPr>
          <a:lstStyle/>
          <a:p>
            <a:r>
              <a:rPr lang="en-GB"/>
              <a:t>IE University Internship Allocation of Credits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2572A8-56A5-DF2C-5A1B-EE643DE5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482" y="1897379"/>
            <a:ext cx="8102102" cy="54946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9556E0-BF7C-1AC5-A16F-F822C1A8EDBA}"/>
              </a:ext>
            </a:extLst>
          </p:cNvPr>
          <p:cNvSpPr txBox="1"/>
          <p:nvPr/>
        </p:nvSpPr>
        <p:spPr>
          <a:xfrm>
            <a:off x="4316115" y="8954354"/>
            <a:ext cx="12566468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err="1"/>
              <a:t>For</a:t>
            </a:r>
            <a:r>
              <a:rPr lang="es-ES" sz="2000"/>
              <a:t> more Information </a:t>
            </a:r>
            <a:r>
              <a:rPr lang="es-ES" sz="2000" err="1"/>
              <a:t>about</a:t>
            </a:r>
            <a:r>
              <a:rPr lang="es-ES" sz="2000"/>
              <a:t> Internships: </a:t>
            </a:r>
            <a:r>
              <a:rPr lang="es-ES" sz="2000">
                <a:hlinkClick r:id="rId3"/>
              </a:rPr>
              <a:t>https://www.ie.edu/student-guide/bir-sep-2023/program/internship</a:t>
            </a:r>
            <a:r>
              <a:rPr lang="es-ES" sz="2000"/>
              <a:t>s/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7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923A374-734E-EE41-EC99-19667CCB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40" y="418461"/>
            <a:ext cx="9044139" cy="1136019"/>
          </a:xfrm>
        </p:spPr>
        <p:txBody>
          <a:bodyPr>
            <a:normAutofit fontScale="90000"/>
          </a:bodyPr>
          <a:lstStyle/>
          <a:p>
            <a:r>
              <a:rPr lang="es-ES"/>
              <a:t>Talent &amp; Careers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8F3D28-57CA-19DC-D479-8B730DB86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5735" y="2772910"/>
            <a:ext cx="7942560" cy="5299936"/>
          </a:xfrm>
        </p:spPr>
        <p:txBody>
          <a:bodyPr/>
          <a:lstStyle/>
          <a:p>
            <a:r>
              <a:rPr lang="es-ES" sz="3200" err="1">
                <a:latin typeface="Montserrat" panose="00000500000000000000" pitchFamily="2" charset="0"/>
              </a:rPr>
              <a:t>Contact</a:t>
            </a:r>
            <a:r>
              <a:rPr lang="es-ES" sz="3200">
                <a:latin typeface="Montserrat" panose="000005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  <a:hlinkClick r:id="rId2"/>
              </a:rPr>
              <a:t>IEU.Careers@ie.edu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</a:t>
            </a:r>
          </a:p>
          <a:p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Help with preparing your CV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Internship 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Book a meeting with them on 15</a:t>
            </a:r>
            <a:r>
              <a:rPr lang="en-US" sz="2800" baseline="300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th</a:t>
            </a: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 floor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Communication with </a:t>
            </a:r>
            <a:r>
              <a:rPr lang="en-US" sz="2800" b="1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Company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Montserrat" panose="00000500000000000000" pitchFamily="2" charset="0"/>
                <a:cs typeface="+mn-cs"/>
              </a:rPr>
              <a:t>Career Portal - </a:t>
            </a:r>
            <a:endParaRPr lang="en-GB" sz="2800"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03682B-DE2B-78AE-B5F6-09E02D87C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50" t="18164" r="41875" b="49111"/>
          <a:stretch/>
        </p:blipFill>
        <p:spPr>
          <a:xfrm>
            <a:off x="6659577" y="6228102"/>
            <a:ext cx="4000500" cy="3366488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E1A86FE3-8121-79AB-2994-CC61BB5DAC80}"/>
              </a:ext>
            </a:extLst>
          </p:cNvPr>
          <p:cNvSpPr txBox="1">
            <a:spLocks/>
          </p:cNvSpPr>
          <p:nvPr/>
        </p:nvSpPr>
        <p:spPr>
          <a:xfrm>
            <a:off x="11859938" y="470540"/>
            <a:ext cx="4246854" cy="1120361"/>
          </a:xfrm>
          <a:prstGeom prst="rect">
            <a:avLst/>
          </a:prstGeom>
        </p:spPr>
        <p:txBody>
          <a:bodyPr vert="horz" lIns="163284" tIns="81642" rIns="163284" bIns="81642" rtlCol="0" anchor="t">
            <a:normAutofit fontScale="97500"/>
          </a:bodyPr>
          <a:lstStyle>
            <a:lvl1pPr algn="l" defTabSz="816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00" b="0" kern="1200" cap="none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/>
              <a:t>BIE Office</a:t>
            </a:r>
            <a:endParaRPr lang="en-GB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0259DC-1C23-06E6-88B1-69D191130DBF}"/>
              </a:ext>
            </a:extLst>
          </p:cNvPr>
          <p:cNvSpPr txBox="1"/>
          <p:nvPr/>
        </p:nvSpPr>
        <p:spPr>
          <a:xfrm>
            <a:off x="11859938" y="2772910"/>
            <a:ext cx="64280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err="1">
                <a:latin typeface="Montserrat" panose="00000500000000000000" pitchFamily="2" charset="0"/>
              </a:rPr>
              <a:t>Contact</a:t>
            </a:r>
            <a:r>
              <a:rPr lang="es-ES">
                <a:latin typeface="Montserrat" panose="00000500000000000000" pitchFamily="2" charset="0"/>
              </a:rPr>
              <a:t> </a:t>
            </a:r>
            <a:r>
              <a:rPr lang="es-ES">
                <a:latin typeface="Montserrat" panose="00000500000000000000" pitchFamily="2" charset="0"/>
                <a:hlinkClick r:id="rId4"/>
              </a:rPr>
              <a:t>bir.biemadrid@ie.edu</a:t>
            </a:r>
            <a:endParaRPr lang="en-GB">
              <a:latin typeface="Montserrat" panose="00000500000000000000" pitchFamily="2" charset="0"/>
            </a:endParaRPr>
          </a:p>
          <a:p>
            <a:endParaRPr lang="en-GB">
              <a:latin typeface="Montserrat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Allocation of credits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Help with completing the application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Evaluation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2" charset="0"/>
              </a:rPr>
              <a:t>Communication with </a:t>
            </a:r>
            <a:r>
              <a:rPr lang="en-GB" sz="2800" b="1">
                <a:latin typeface="Montserrat" panose="00000500000000000000" pitchFamily="2" charset="0"/>
              </a:rPr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29921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50725" y="1599588"/>
            <a:ext cx="5044566" cy="1866315"/>
          </a:xfrm>
        </p:spPr>
        <p:txBody>
          <a:bodyPr/>
          <a:lstStyle/>
          <a:p>
            <a:pPr marL="0" indent="0" algn="ctr">
              <a:buNone/>
            </a:pPr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GB" b="1" baseline="3000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sz="3600" b="1">
                <a:solidFill>
                  <a:schemeClr val="accent1">
                    <a:lumMod val="50000"/>
                  </a:schemeClr>
                </a:solidFill>
              </a:rPr>
              <a:t> Year</a:t>
            </a:r>
          </a:p>
          <a:p>
            <a:pPr marL="0" indent="0" algn="ctr">
              <a:buNone/>
            </a:pPr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First</a:t>
            </a:r>
            <a:r>
              <a:rPr lang="en-GB" sz="3600" b="1">
                <a:solidFill>
                  <a:schemeClr val="accent1">
                    <a:lumMod val="50000"/>
                  </a:schemeClr>
                </a:solidFill>
              </a:rPr>
              <a:t> Semester</a:t>
            </a:r>
          </a:p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E3BEC6-2450-4463-A1E9-437490AFF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600" r="1" b="-8413"/>
          <a:stretch/>
        </p:blipFill>
        <p:spPr>
          <a:xfrm>
            <a:off x="0" y="-66193"/>
            <a:ext cx="9587721" cy="1130107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839FEEA-3FF1-4638-9251-656A0C8158CA}"/>
              </a:ext>
            </a:extLst>
          </p:cNvPr>
          <p:cNvSpPr txBox="1"/>
          <p:nvPr/>
        </p:nvSpPr>
        <p:spPr>
          <a:xfrm>
            <a:off x="2878111" y="1988427"/>
            <a:ext cx="626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001965"/>
                </a:solidFill>
                <a:latin typeface="Montserrat Regular" panose="00000500000000000000" pitchFamily="2" charset="0"/>
              </a:rPr>
              <a:t>When is the exchange?</a:t>
            </a:r>
          </a:p>
        </p:txBody>
      </p:sp>
      <p:pic>
        <p:nvPicPr>
          <p:cNvPr id="11" name="Gráfico 10" descr="Flechas de cheurón contorno">
            <a:extLst>
              <a:ext uri="{FF2B5EF4-FFF2-40B4-BE49-F238E27FC236}">
                <a16:creationId xmlns:a16="http://schemas.microsoft.com/office/drawing/2014/main" id="{F1B0B42B-3302-44E9-B2C8-C23AE1BEF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8628" y="1776406"/>
            <a:ext cx="1155811" cy="1070372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E34C8753-B877-4132-A468-7B4E8D240A86}"/>
              </a:ext>
            </a:extLst>
          </p:cNvPr>
          <p:cNvSpPr txBox="1">
            <a:spLocks/>
          </p:cNvSpPr>
          <p:nvPr/>
        </p:nvSpPr>
        <p:spPr>
          <a:xfrm>
            <a:off x="9487567" y="5817394"/>
            <a:ext cx="8743618" cy="2868527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s-ES"/>
          </a:p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332520-3B49-7ABD-DDF5-F5232D56614A}"/>
              </a:ext>
            </a:extLst>
          </p:cNvPr>
          <p:cNvSpPr txBox="1"/>
          <p:nvPr/>
        </p:nvSpPr>
        <p:spPr>
          <a:xfrm>
            <a:off x="10422277" y="3921938"/>
            <a:ext cx="687419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ACADEMIC EXCHANGE ADVISORS:</a:t>
            </a:r>
          </a:p>
          <a:p>
            <a:pPr algn="ctr"/>
            <a:endParaRPr lang="en-GB" sz="4000" b="1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0"/>
            </a:endParaRPr>
          </a:p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BBABIR - </a:t>
            </a:r>
            <a:r>
              <a:rPr lang="es-ES" sz="280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eliaras@faculty.ie.edu</a:t>
            </a:r>
            <a:endParaRPr lang="en-GB" sz="2800" b="1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0"/>
            </a:endParaRPr>
          </a:p>
          <a:p>
            <a:pPr marL="0" indent="0" algn="ctr">
              <a:buNone/>
            </a:pPr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LLBBIR - </a:t>
            </a:r>
            <a:r>
              <a:rPr lang="es-ES" sz="2800">
                <a:solidFill>
                  <a:schemeClr val="accent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nwiesehomeier@faculty.ie.edu</a:t>
            </a:r>
            <a:endParaRPr lang="es-ES" sz="280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ES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153739-FED8-2AC6-A0FC-EDE81AF9D773}"/>
              </a:ext>
            </a:extLst>
          </p:cNvPr>
          <p:cNvSpPr txBox="1"/>
          <p:nvPr/>
        </p:nvSpPr>
        <p:spPr>
          <a:xfrm>
            <a:off x="9562847" y="7251657"/>
            <a:ext cx="920931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  <a:t>ADMINISTRATIVE ADVICE:</a:t>
            </a:r>
          </a:p>
          <a:p>
            <a:pPr algn="ctr"/>
            <a:endParaRPr lang="en-GB" sz="2800" b="1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0"/>
            </a:endParaRPr>
          </a:p>
          <a:p>
            <a:pPr algn="ctr"/>
            <a:r>
              <a:rPr lang="es-ES" sz="4000" u="sng">
                <a:solidFill>
                  <a:schemeClr val="accent1">
                    <a:lumMod val="50000"/>
                  </a:schemeClr>
                </a:solidFill>
                <a:hlinkClick r:id="rId8"/>
              </a:rPr>
              <a:t>bir.biemadrid@ie.edu</a:t>
            </a:r>
            <a:endParaRPr lang="es-ES" sz="4000" u="sng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sz="4000" u="sng">
                <a:solidFill>
                  <a:schemeClr val="accent1">
                    <a:lumMod val="50000"/>
                  </a:schemeClr>
                </a:solidFill>
                <a:hlinkClick r:id="rId9"/>
              </a:rPr>
              <a:t>International.Mobility@ie.edu</a:t>
            </a:r>
            <a:r>
              <a:rPr lang="es-ES" sz="4000" u="sng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br>
              <a:rPr lang="en-GB" sz="3200" b="1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endParaRPr lang="es-ES" sz="32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39E0CCD-D5E4-B6C0-B50C-F02A510B0C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8444" y="8782050"/>
            <a:ext cx="1095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2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3656" y="3947891"/>
            <a:ext cx="4238625" cy="377635"/>
          </a:xfrm>
        </p:spPr>
        <p:txBody>
          <a:bodyPr>
            <a:noAutofit/>
          </a:bodyPr>
          <a:lstStyle/>
          <a:p>
            <a:r>
              <a:rPr lang="es-ES" sz="3200"/>
              <a:t>MARCH-APRIL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562099" y="4845826"/>
            <a:ext cx="3924301" cy="446581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800"/>
              <a:t>&gt; Start to choose your courses</a:t>
            </a:r>
          </a:p>
          <a:p>
            <a:pPr>
              <a:spcAft>
                <a:spcPts val="1200"/>
              </a:spcAft>
            </a:pPr>
            <a:r>
              <a:rPr lang="en-GB" sz="2800"/>
              <a:t>&gt; Contact your Exchange Advisor </a:t>
            </a:r>
          </a:p>
          <a:p>
            <a:pPr>
              <a:spcAft>
                <a:spcPts val="1200"/>
              </a:spcAft>
            </a:pPr>
            <a:r>
              <a:rPr lang="en-GB" sz="2800"/>
              <a:t>&gt; Upload your courses, syllabi and credits on the </a:t>
            </a:r>
            <a:r>
              <a:rPr lang="en-GB" sz="2800" b="1">
                <a:hlinkClick r:id="rId2"/>
              </a:rPr>
              <a:t>International Mobility Platform</a:t>
            </a:r>
            <a:endParaRPr lang="en-GB" sz="2800" b="1"/>
          </a:p>
        </p:txBody>
      </p:sp>
      <p:sp>
        <p:nvSpPr>
          <p:cNvPr id="11" name="Object18"/>
          <p:cNvSpPr/>
          <p:nvPr/>
        </p:nvSpPr>
        <p:spPr>
          <a:xfrm>
            <a:off x="1695450" y="1442071"/>
            <a:ext cx="745807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875"/>
              </a:lnSpc>
            </a:pPr>
            <a:r>
              <a:rPr lang="en-US" sz="4800" b="0" i="0">
                <a:solidFill>
                  <a:srgbClr val="46BEFF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TIMELINE</a:t>
            </a:r>
            <a:endParaRPr lang="en-US" sz="480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564073" y="3858177"/>
            <a:ext cx="4238625" cy="49991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3200"/>
              <a:t>MAY-JUNE</a:t>
            </a:r>
          </a:p>
        </p:txBody>
      </p:sp>
      <p:sp>
        <p:nvSpPr>
          <p:cNvPr id="1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5662281" y="4899168"/>
            <a:ext cx="3983752" cy="385664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ES" sz="2800"/>
              <a:t>&gt; </a:t>
            </a:r>
            <a:r>
              <a:rPr lang="en-GB" sz="2800"/>
              <a:t>Ensure your courses are approved</a:t>
            </a:r>
          </a:p>
          <a:p>
            <a:pPr>
              <a:spcAft>
                <a:spcPts val="1200"/>
              </a:spcAft>
            </a:pPr>
            <a:r>
              <a:rPr lang="en-GB" sz="2800"/>
              <a:t>&gt; Any rejected courses must be replaced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9592693" y="3908257"/>
            <a:ext cx="4238625" cy="49991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3200"/>
              <a:t>AUGUST-SEPTEMBER</a:t>
            </a:r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9735568" y="4899168"/>
            <a:ext cx="3924301" cy="379949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800"/>
              <a:t>&gt; You can make last changes via the </a:t>
            </a:r>
            <a:r>
              <a:rPr lang="en-GB" sz="2800" b="1">
                <a:hlinkClick r:id="rId2"/>
              </a:rPr>
              <a:t>International Mobility Platform</a:t>
            </a:r>
            <a:endParaRPr lang="en-GB" sz="2800" b="1"/>
          </a:p>
          <a:p>
            <a:pPr>
              <a:spcAft>
                <a:spcPts val="1200"/>
              </a:spcAft>
            </a:pPr>
            <a:r>
              <a:rPr lang="en-GB" sz="2800"/>
              <a:t>&gt; Keep in contact with your Exchange Advisor to authorise any changes</a:t>
            </a:r>
          </a:p>
        </p:txBody>
      </p:sp>
      <p:pic>
        <p:nvPicPr>
          <p:cNvPr id="16" name="Object 2" descr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4637288"/>
            <a:ext cx="3448050" cy="19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Object 3" descr="Objec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4637287"/>
            <a:ext cx="3448050" cy="19051"/>
          </a:xfrm>
          <a:prstGeom prst="rect">
            <a:avLst/>
          </a:prstGeom>
          <a:ln w="3175">
            <a:noFill/>
            <a:miter lim="400000"/>
          </a:ln>
        </p:spPr>
      </p:pic>
      <p:pic>
        <p:nvPicPr>
          <p:cNvPr id="20" name="Object 6" descr="Objec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3067270"/>
            <a:ext cx="15449550" cy="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Object 7" descr="Objec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2962496"/>
            <a:ext cx="285750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Object 8" descr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564" y="2962496"/>
            <a:ext cx="285750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Object 9" descr="Objec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693" y="2924395"/>
            <a:ext cx="285750" cy="285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Object 10" descr="Objec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6475" y="2857720"/>
            <a:ext cx="43815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7AC49BB-2BD2-441A-9498-3084F2452384}"/>
              </a:ext>
            </a:extLst>
          </p:cNvPr>
          <p:cNvSpPr txBox="1">
            <a:spLocks/>
          </p:cNvSpPr>
          <p:nvPr/>
        </p:nvSpPr>
        <p:spPr>
          <a:xfrm>
            <a:off x="13749404" y="5051568"/>
            <a:ext cx="3924301" cy="3799493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1965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/>
              <a:t>NO CHANGES ALLOWED</a:t>
            </a:r>
            <a:endParaRPr lang="en-GB" sz="280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32A97387-A46A-4CC6-B515-ED201B9A2C02}"/>
              </a:ext>
            </a:extLst>
          </p:cNvPr>
          <p:cNvSpPr txBox="1">
            <a:spLocks/>
          </p:cNvSpPr>
          <p:nvPr/>
        </p:nvSpPr>
        <p:spPr>
          <a:xfrm>
            <a:off x="13925550" y="3851509"/>
            <a:ext cx="4238625" cy="49991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l" defTabSz="816422" rtl="0" eaLnBrk="1" latinLnBrk="0" hangingPunct="1">
              <a:spcBef>
                <a:spcPct val="0"/>
              </a:spcBef>
              <a:buNone/>
              <a:defRPr sz="2700" kern="1200">
                <a:solidFill>
                  <a:srgbClr val="001965"/>
                </a:solidFill>
                <a:latin typeface="Montserrat Extra Bold"/>
                <a:ea typeface="+mj-ea"/>
                <a:cs typeface="Montserrat Extra Bold"/>
              </a:defRPr>
            </a:lvl1pPr>
          </a:lstStyle>
          <a:p>
            <a:r>
              <a:rPr lang="es-ES" sz="3200"/>
              <a:t>OCTOBER</a:t>
            </a:r>
          </a:p>
        </p:txBody>
      </p:sp>
      <p:pic>
        <p:nvPicPr>
          <p:cNvPr id="4" name="Object 2" descr="Object 2">
            <a:extLst>
              <a:ext uri="{FF2B5EF4-FFF2-40B4-BE49-F238E27FC236}">
                <a16:creationId xmlns:a16="http://schemas.microsoft.com/office/drawing/2014/main" id="{002C44C6-8F00-2232-B57B-E3ED18B46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698" y="4637287"/>
            <a:ext cx="3448050" cy="19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ject 2" descr="Object 2">
            <a:extLst>
              <a:ext uri="{FF2B5EF4-FFF2-40B4-BE49-F238E27FC236}">
                <a16:creationId xmlns:a16="http://schemas.microsoft.com/office/drawing/2014/main" id="{5ACAE44E-0E92-8FD7-2FBA-D13EA21AF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9345" y="4625091"/>
            <a:ext cx="3448050" cy="190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562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95934" y="804561"/>
            <a:ext cx="4227771" cy="1879378"/>
          </a:xfrm>
        </p:spPr>
        <p:txBody>
          <a:bodyPr>
            <a:normAutofit/>
          </a:bodyPr>
          <a:lstStyle/>
          <a:p>
            <a:pPr>
              <a:lnSpc>
                <a:spcPts val="4875"/>
              </a:lnSpc>
            </a:pPr>
            <a:r>
              <a:rPr lang="en-US"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CREDITS &amp; GRADING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3195934" y="3594036"/>
            <a:ext cx="5734595" cy="5569014"/>
          </a:xfrm>
        </p:spPr>
        <p:txBody>
          <a:bodyPr>
            <a:normAutofit/>
          </a:bodyPr>
          <a:lstStyle/>
          <a:p>
            <a:r>
              <a:rPr lang="en-US" sz="2800"/>
              <a:t>THINGS TO REMEMBER:</a:t>
            </a:r>
          </a:p>
          <a:p>
            <a:endParaRPr lang="en-US" sz="2800"/>
          </a:p>
          <a:p>
            <a:r>
              <a:rPr lang="en-US" sz="2800"/>
              <a:t>Many Universities follow a different grading structure to others, despite being in the same country</a:t>
            </a:r>
          </a:p>
          <a:p>
            <a:endParaRPr lang="en-US" sz="2800"/>
          </a:p>
          <a:p>
            <a:r>
              <a:rPr lang="en-US" sz="2800"/>
              <a:t>Some Universities </a:t>
            </a:r>
            <a:r>
              <a:rPr lang="en-US" sz="2800" b="1"/>
              <a:t>do not use ECTS</a:t>
            </a:r>
            <a:r>
              <a:rPr lang="en-US" sz="2800"/>
              <a:t>, so check the value of each course to ensure you are fulfilling 30 ECTS from IEU</a:t>
            </a:r>
          </a:p>
          <a:p>
            <a:endParaRPr lang="es-ES"/>
          </a:p>
        </p:txBody>
      </p:sp>
      <p:sp>
        <p:nvSpPr>
          <p:cNvPr id="11" name="Object5"/>
          <p:cNvSpPr/>
          <p:nvPr/>
        </p:nvSpPr>
        <p:spPr>
          <a:xfrm>
            <a:off x="10478813" y="7358982"/>
            <a:ext cx="6941003" cy="2195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Please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check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the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following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document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located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</a:t>
            </a:r>
            <a:r>
              <a:rPr lang="es-ES" sz="2800" err="1">
                <a:solidFill>
                  <a:schemeClr val="bg1"/>
                </a:solidFill>
                <a:latin typeface="Montserrat Regular" panose="00000500000000000000" pitchFamily="2" charset="0"/>
              </a:rPr>
              <a:t>on</a:t>
            </a:r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 Blackboard: </a:t>
            </a:r>
          </a:p>
          <a:p>
            <a:pPr algn="ctr"/>
            <a:endParaRPr lang="es-ES" sz="2800">
              <a:solidFill>
                <a:schemeClr val="bg1"/>
              </a:solidFill>
              <a:latin typeface="Montserrat Regular" panose="00000500000000000000" pitchFamily="2" charset="0"/>
            </a:endParaRPr>
          </a:p>
          <a:p>
            <a:pPr algn="ctr"/>
            <a:r>
              <a:rPr lang="es-ES" sz="2800">
                <a:solidFill>
                  <a:schemeClr val="bg1"/>
                </a:solidFill>
                <a:latin typeface="Montserrat Regular" panose="00000500000000000000" pitchFamily="2" charset="0"/>
              </a:rPr>
              <a:t>&gt; International Mobility &gt; </a:t>
            </a:r>
            <a:r>
              <a:rPr lang="es-ES" sz="2800" err="1">
                <a:solidFill>
                  <a:srgbClr val="46BEFF"/>
                </a:solidFill>
                <a:latin typeface="Montserrat Regular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Outgoing</a:t>
            </a:r>
            <a:endParaRPr lang="es-ES" sz="2800">
              <a:solidFill>
                <a:srgbClr val="46BEFF"/>
              </a:solidFill>
              <a:latin typeface="Montserrat Regular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99C562-6A94-E60E-7A7D-25639D0D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006" y="1224760"/>
            <a:ext cx="4413204" cy="53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3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F9083B2-C7ED-4C61-8C0E-4E6BB635A8D2}"/>
              </a:ext>
            </a:extLst>
          </p:cNvPr>
          <p:cNvSpPr/>
          <p:nvPr/>
        </p:nvSpPr>
        <p:spPr>
          <a:xfrm>
            <a:off x="0" y="8570579"/>
            <a:ext cx="18288000" cy="178041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875"/>
              </a:lnSpc>
            </a:pPr>
            <a:r>
              <a:rPr lang="en-US"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CREDIT REQUIREMENTS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57727" y="3420613"/>
            <a:ext cx="4623150" cy="3736320"/>
          </a:xfrm>
        </p:spPr>
        <p:txBody>
          <a:bodyPr>
            <a:normAutofit/>
          </a:bodyPr>
          <a:lstStyle/>
          <a:p>
            <a:pPr lvl="0" algn="ctr"/>
            <a:r>
              <a:rPr lang="en-GB" sz="2800" b="1" u="sng">
                <a:solidFill>
                  <a:schemeClr val="bg1"/>
                </a:solidFill>
              </a:rPr>
              <a:t>MANDATORY COURSES</a:t>
            </a:r>
          </a:p>
          <a:p>
            <a:pPr lvl="0" algn="ctr"/>
            <a:endParaRPr lang="en-GB" sz="2800">
              <a:solidFill>
                <a:schemeClr val="bg1"/>
              </a:solidFill>
            </a:endParaRPr>
          </a:p>
          <a:p>
            <a:pPr lvl="0" algn="ctr">
              <a:spcAft>
                <a:spcPts val="1200"/>
              </a:spcAft>
            </a:pPr>
            <a:r>
              <a:rPr lang="en-GB" sz="2800">
                <a:solidFill>
                  <a:schemeClr val="bg1"/>
                </a:solidFill>
              </a:rPr>
              <a:t>- Must correspond to the IEU course syllabi </a:t>
            </a:r>
          </a:p>
          <a:p>
            <a:pPr lvl="0" algn="ctr">
              <a:spcAft>
                <a:spcPts val="1200"/>
              </a:spcAft>
            </a:pPr>
            <a:r>
              <a:rPr lang="en-GB" sz="2800">
                <a:solidFill>
                  <a:schemeClr val="bg1"/>
                </a:solidFill>
              </a:rPr>
              <a:t>- No deviation from the    study plan</a:t>
            </a:r>
            <a:endParaRPr lang="es-ES" sz="2800">
              <a:solidFill>
                <a:schemeClr val="bg1"/>
              </a:solidFill>
            </a:endParaRPr>
          </a:p>
          <a:p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4"/>
          </p:nvPr>
        </p:nvSpPr>
        <p:spPr>
          <a:xfrm>
            <a:off x="2459759" y="8865892"/>
            <a:ext cx="14419166" cy="1092200"/>
          </a:xfrm>
        </p:spPr>
        <p:txBody>
          <a:bodyPr/>
          <a:lstStyle/>
          <a:p>
            <a:pPr algn="ctr"/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All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approved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and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completed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courses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taken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on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exchange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will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appear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on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your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IE </a:t>
            </a:r>
            <a:r>
              <a:rPr lang="es-ES" sz="3000" err="1">
                <a:solidFill>
                  <a:srgbClr val="001965"/>
                </a:solidFill>
                <a:latin typeface="Montserrat ExtraBold" panose="00000900000000000000" pitchFamily="2" charset="0"/>
              </a:rPr>
              <a:t>transcript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 (</a:t>
            </a:r>
            <a:r>
              <a:rPr lang="es-ES" sz="3000" u="sng">
                <a:solidFill>
                  <a:srgbClr val="001965"/>
                </a:solidFill>
                <a:latin typeface="Montserrat ExtraBold" panose="00000900000000000000" pitchFamily="2" charset="0"/>
              </a:rPr>
              <a:t>PASSED and FAILED, WITH A GRADE</a:t>
            </a:r>
            <a:r>
              <a:rPr lang="es-ES" sz="3000">
                <a:solidFill>
                  <a:srgbClr val="001965"/>
                </a:solidFill>
                <a:latin typeface="Montserrat ExtraBold" panose="00000900000000000000" pitchFamily="2" charset="0"/>
              </a:rPr>
              <a:t>)</a:t>
            </a:r>
          </a:p>
        </p:txBody>
      </p:sp>
      <p:sp>
        <p:nvSpPr>
          <p:cNvPr id="13" name="Marcador de texto 3"/>
          <p:cNvSpPr txBox="1">
            <a:spLocks/>
          </p:cNvSpPr>
          <p:nvPr/>
        </p:nvSpPr>
        <p:spPr>
          <a:xfrm>
            <a:off x="6683007" y="3679857"/>
            <a:ext cx="4524923" cy="3465527"/>
          </a:xfrm>
          <a:prstGeom prst="rect">
            <a:avLst/>
          </a:prstGeom>
        </p:spPr>
        <p:txBody>
          <a:bodyPr vert="horz" lIns="163284" tIns="81642" rIns="163284" bIns="81642" rtlCol="0">
            <a:normAutofit fontScale="77500" lnSpcReduction="20000"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GB" sz="3600" b="1" u="sng">
                <a:solidFill>
                  <a:schemeClr val="bg1"/>
                </a:solidFill>
              </a:rPr>
              <a:t>Attempt: 30 ECTS</a:t>
            </a:r>
          </a:p>
          <a:p>
            <a:pPr lvl="0" algn="ctr"/>
            <a:r>
              <a:rPr lang="en-GB" sz="3600" b="1" u="sng">
                <a:solidFill>
                  <a:schemeClr val="bg1"/>
                </a:solidFill>
              </a:rPr>
              <a:t>Min: 24 ECTS</a:t>
            </a:r>
          </a:p>
          <a:p>
            <a:pPr lvl="0" algn="ctr"/>
            <a:endParaRPr lang="en-GB" sz="3600" b="1">
              <a:solidFill>
                <a:schemeClr val="bg1"/>
              </a:solidFill>
            </a:endParaRPr>
          </a:p>
          <a:p>
            <a:pPr lvl="0" algn="ctr"/>
            <a:r>
              <a:rPr lang="en-GB" sz="3600">
                <a:solidFill>
                  <a:schemeClr val="bg1"/>
                </a:solidFill>
              </a:rPr>
              <a:t>If you take less credits you will need to complete these credits when you return to IEU</a:t>
            </a:r>
            <a:endParaRPr lang="es-ES" sz="3600">
              <a:solidFill>
                <a:schemeClr val="bg1"/>
              </a:solidFill>
            </a:endParaRPr>
          </a:p>
          <a:p>
            <a:endParaRPr lang="es-ES"/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FA31835F-7CE0-4E20-8801-BE03F0B5827C}"/>
              </a:ext>
            </a:extLst>
          </p:cNvPr>
          <p:cNvSpPr txBox="1">
            <a:spLocks/>
          </p:cNvSpPr>
          <p:nvPr/>
        </p:nvSpPr>
        <p:spPr>
          <a:xfrm>
            <a:off x="12510060" y="3797427"/>
            <a:ext cx="4623150" cy="3736320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0" indent="0" algn="l" defTabSz="816422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rgbClr val="FFFFFF"/>
                </a:solidFill>
                <a:latin typeface="Montserrat Regular"/>
                <a:ea typeface="+mn-ea"/>
                <a:cs typeface="Montserrat Regular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u="sng">
                <a:solidFill>
                  <a:schemeClr val="bg1"/>
                </a:solidFill>
              </a:rPr>
              <a:t>ELECTIVE COURSES</a:t>
            </a:r>
          </a:p>
          <a:p>
            <a:pPr algn="ctr"/>
            <a:endParaRPr lang="en-GB" sz="280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</a:rPr>
              <a:t>- More flexibility</a:t>
            </a:r>
          </a:p>
          <a:p>
            <a:pPr algn="ctr"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</a:rPr>
              <a:t>- All courses must be academic</a:t>
            </a:r>
          </a:p>
          <a:p>
            <a:endParaRPr lang="es-ES"/>
          </a:p>
        </p:txBody>
      </p:sp>
      <p:pic>
        <p:nvPicPr>
          <p:cNvPr id="21" name="Object 9" descr="Object 9">
            <a:extLst>
              <a:ext uri="{FF2B5EF4-FFF2-40B4-BE49-F238E27FC236}">
                <a16:creationId xmlns:a16="http://schemas.microsoft.com/office/drawing/2014/main" id="{7A2D89DF-71C7-4A7C-8B75-72AD4B74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5905"/>
            <a:ext cx="1756722" cy="17450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0365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c69243-c05a-4b80-ad04-1e6f40b073fc" xsi:nil="true"/>
    <lcf76f155ced4ddcb4097134ff3c332f xmlns="eee2f140-94c6-4dee-8c53-1e3a34a692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086DFAB4C8C34A968CB47A83AD3545" ma:contentTypeVersion="17" ma:contentTypeDescription="Create a new document." ma:contentTypeScope="" ma:versionID="029b4984af5caead8f13b3eccd7f0ca8">
  <xsd:schema xmlns:xsd="http://www.w3.org/2001/XMLSchema" xmlns:xs="http://www.w3.org/2001/XMLSchema" xmlns:p="http://schemas.microsoft.com/office/2006/metadata/properties" xmlns:ns2="eee2f140-94c6-4dee-8c53-1e3a34a692b0" xmlns:ns3="bbc69243-c05a-4b80-ad04-1e6f40b073fc" targetNamespace="http://schemas.microsoft.com/office/2006/metadata/properties" ma:root="true" ma:fieldsID="0c1bf6c5bdcdec651197a61e54667f03" ns2:_="" ns3:_="">
    <xsd:import namespace="eee2f140-94c6-4dee-8c53-1e3a34a692b0"/>
    <xsd:import namespace="bbc69243-c05a-4b80-ad04-1e6f40b07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2f140-94c6-4dee-8c53-1e3a34a692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0b856d1-9a64-47e6-883d-7d320ac55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69243-c05a-4b80-ad04-1e6f40b07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9c7460-3c78-4e40-9648-cf2b100a1d17}" ma:internalName="TaxCatchAll" ma:showField="CatchAllData" ma:web="bbc69243-c05a-4b80-ad04-1e6f40b073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681C27-AE9B-42FB-A601-8B07C5CE38C8}">
  <ds:schemaRefs>
    <ds:schemaRef ds:uri="bbc69243-c05a-4b80-ad04-1e6f40b073fc"/>
    <ds:schemaRef ds:uri="eee2f140-94c6-4dee-8c53-1e3a34a692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749E7B-E9E8-44E8-902F-9534CC5BE4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2FE48-A709-468F-BCE0-D6F07F15C6D3}">
  <ds:schemaRefs>
    <ds:schemaRef ds:uri="bbc69243-c05a-4b80-ad04-1e6f40b073fc"/>
    <ds:schemaRef ds:uri="eee2f140-94c6-4dee-8c53-1e3a34a692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17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de Office</vt:lpstr>
      <vt:lpstr>UPPER YEARS  BBABIR LLBBIR </vt:lpstr>
      <vt:lpstr>4th Year Options – 1st semester</vt:lpstr>
      <vt:lpstr>INTERNSHIP</vt:lpstr>
      <vt:lpstr>IE University Internship Allocation of Credits </vt:lpstr>
      <vt:lpstr>Talent &amp; Careers</vt:lpstr>
      <vt:lpstr>PowerPoint Presentation</vt:lpstr>
      <vt:lpstr>MARCH-APRIL</vt:lpstr>
      <vt:lpstr>CREDITS &amp; GRADING</vt:lpstr>
      <vt:lpstr>CREDIT REQUIREMENTS</vt:lpstr>
      <vt:lpstr>PowerPoint Presentation</vt:lpstr>
      <vt:lpstr>PowerPoint Presentation</vt:lpstr>
      <vt:lpstr>COURSES NOT APPROVED</vt:lpstr>
      <vt:lpstr>CANCEL AFTER ACCEPTING</vt:lpstr>
      <vt:lpstr>RETURNING FROM EXCHANGE</vt:lpstr>
      <vt:lpstr>ELECTIVES at IEU</vt:lpstr>
      <vt:lpstr>CONTACT THE BIR OFFICE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Koldo Ugarte</dc:creator>
  <cp:revision>1</cp:revision>
  <dcterms:created xsi:type="dcterms:W3CDTF">2021-09-20T12:54:38Z</dcterms:created>
  <dcterms:modified xsi:type="dcterms:W3CDTF">2023-11-15T17:07:35Z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0x01010058086DFAB4C8C34A968CB47A83AD3545</vt:lpwstr>
  </property>
  <property fmtid="{D5CDD505-2E9C-101B-9397-08002B2CF9AE}" pid="3" name="MediaServiceImageTags">
    <vt:lpwstr/>
  </property>
</Properties>
</file>