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97" r:id="rId6"/>
    <p:sldId id="298" r:id="rId7"/>
    <p:sldId id="299" r:id="rId8"/>
    <p:sldId id="300" r:id="rId9"/>
    <p:sldId id="258" r:id="rId10"/>
    <p:sldId id="264" r:id="rId11"/>
    <p:sldId id="266" r:id="rId12"/>
    <p:sldId id="267" r:id="rId13"/>
    <p:sldId id="294" r:id="rId14"/>
    <p:sldId id="292" r:id="rId15"/>
    <p:sldId id="271" r:id="rId16"/>
    <p:sldId id="295" r:id="rId17"/>
    <p:sldId id="302" r:id="rId18"/>
    <p:sldId id="275" r:id="rId19"/>
    <p:sldId id="289" r:id="rId20"/>
  </p:sldIdLst>
  <p:sldSz cx="18288000" cy="10287000"/>
  <p:notesSz cx="6858000" cy="9144000"/>
  <p:defaultTextStyle>
    <a:defPPr>
      <a:defRPr lang="es-ES"/>
    </a:defPPr>
    <a:lvl1pPr marL="0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69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EFF"/>
    <a:srgbClr val="001965"/>
    <a:srgbClr val="FFFFFF"/>
    <a:srgbClr val="F4F4F4"/>
    <a:srgbClr val="D4E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7EA323-CBF9-B9EF-A73C-7FBDBBC28961}" v="8" dt="2023-11-13T14:58:11.885"/>
    <p1510:client id="{CC5B56BC-B8FB-4ED3-A188-217EAAD6E724}" v="2" dt="2023-11-13T15:20:39.170"/>
    <p1510:client id="{D6727CE1-D281-1BFD-F89A-DEE8367264E6}" v="14" dt="2023-11-13T14:59:56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6169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Wilkinson" userId="5cf4f1ba-859d-4ea8-b4a5-cc5877d4f0bb" providerId="ADAL" clId="{CC5B56BC-B8FB-4ED3-A188-217EAAD6E724}"/>
    <pc:docChg chg="custSel modSld">
      <pc:chgData name="Nicola Wilkinson" userId="5cf4f1ba-859d-4ea8-b4a5-cc5877d4f0bb" providerId="ADAL" clId="{CC5B56BC-B8FB-4ED3-A188-217EAAD6E724}" dt="2023-11-13T15:20:43.100" v="25" actId="1076"/>
      <pc:docMkLst>
        <pc:docMk/>
      </pc:docMkLst>
      <pc:sldChg chg="modSp mod">
        <pc:chgData name="Nicola Wilkinson" userId="5cf4f1ba-859d-4ea8-b4a5-cc5877d4f0bb" providerId="ADAL" clId="{CC5B56BC-B8FB-4ED3-A188-217EAAD6E724}" dt="2023-11-13T15:20:43.100" v="25" actId="1076"/>
        <pc:sldMkLst>
          <pc:docMk/>
          <pc:sldMk cId="4106628668" sldId="258"/>
        </pc:sldMkLst>
        <pc:spChg chg="mod">
          <ac:chgData name="Nicola Wilkinson" userId="5cf4f1ba-859d-4ea8-b4a5-cc5877d4f0bb" providerId="ADAL" clId="{CC5B56BC-B8FB-4ED3-A188-217EAAD6E724}" dt="2023-11-13T15:20:43.100" v="25" actId="1076"/>
          <ac:spMkLst>
            <pc:docMk/>
            <pc:sldMk cId="4106628668" sldId="258"/>
            <ac:spMk id="5" creationId="{8A332520-3B49-7ABD-DDF5-F5232D56614A}"/>
          </ac:spMkLst>
        </pc:spChg>
      </pc:sldChg>
      <pc:sldChg chg="addSp delSp modSp mod">
        <pc:chgData name="Nicola Wilkinson" userId="5cf4f1ba-859d-4ea8-b4a5-cc5877d4f0bb" providerId="ADAL" clId="{CC5B56BC-B8FB-4ED3-A188-217EAAD6E724}" dt="2023-11-13T15:18:55.501" v="4" actId="20577"/>
        <pc:sldMkLst>
          <pc:docMk/>
          <pc:sldMk cId="2160681495" sldId="295"/>
        </pc:sldMkLst>
        <pc:spChg chg="add del mod">
          <ac:chgData name="Nicola Wilkinson" userId="5cf4f1ba-859d-4ea8-b4a5-cc5877d4f0bb" providerId="ADAL" clId="{CC5B56BC-B8FB-4ED3-A188-217EAAD6E724}" dt="2023-11-13T15:18:50.471" v="1" actId="478"/>
          <ac:spMkLst>
            <pc:docMk/>
            <pc:sldMk cId="2160681495" sldId="295"/>
            <ac:spMk id="5" creationId="{2061516F-4A11-DA58-FEB0-C6401EF3BCBD}"/>
          </ac:spMkLst>
        </pc:spChg>
        <pc:spChg chg="add mod">
          <ac:chgData name="Nicola Wilkinson" userId="5cf4f1ba-859d-4ea8-b4a5-cc5877d4f0bb" providerId="ADAL" clId="{CC5B56BC-B8FB-4ED3-A188-217EAAD6E724}" dt="2023-11-13T15:18:55.501" v="4" actId="20577"/>
          <ac:spMkLst>
            <pc:docMk/>
            <pc:sldMk cId="2160681495" sldId="295"/>
            <ac:spMk id="7" creationId="{3F1D6735-1DFA-DA37-EB6C-51D55972F6F0}"/>
          </ac:spMkLst>
        </pc:spChg>
        <pc:picChg chg="del">
          <ac:chgData name="Nicola Wilkinson" userId="5cf4f1ba-859d-4ea8-b4a5-cc5877d4f0bb" providerId="ADAL" clId="{CC5B56BC-B8FB-4ED3-A188-217EAAD6E724}" dt="2023-11-13T15:18:49.111" v="0" actId="478"/>
          <ac:picMkLst>
            <pc:docMk/>
            <pc:sldMk cId="2160681495" sldId="295"/>
            <ac:picMk id="13" creationId="{00000000-0000-0000-0000-000000000000}"/>
          </ac:picMkLst>
        </pc:picChg>
      </pc:sldChg>
      <pc:sldChg chg="modSp mod">
        <pc:chgData name="Nicola Wilkinson" userId="5cf4f1ba-859d-4ea8-b4a5-cc5877d4f0bb" providerId="ADAL" clId="{CC5B56BC-B8FB-4ED3-A188-217EAAD6E724}" dt="2023-11-13T15:20:01.190" v="21" actId="27636"/>
        <pc:sldMkLst>
          <pc:docMk/>
          <pc:sldMk cId="462682301" sldId="297"/>
        </pc:sldMkLst>
        <pc:spChg chg="mod">
          <ac:chgData name="Nicola Wilkinson" userId="5cf4f1ba-859d-4ea8-b4a5-cc5877d4f0bb" providerId="ADAL" clId="{CC5B56BC-B8FB-4ED3-A188-217EAAD6E724}" dt="2023-11-13T15:20:01.190" v="21" actId="27636"/>
          <ac:spMkLst>
            <pc:docMk/>
            <pc:sldMk cId="462682301" sldId="297"/>
            <ac:spMk id="3" creationId="{A22F70FB-70FF-E5E8-50AC-6C6AD806E3DE}"/>
          </ac:spMkLst>
        </pc:spChg>
      </pc:sldChg>
      <pc:sldChg chg="modSp mod">
        <pc:chgData name="Nicola Wilkinson" userId="5cf4f1ba-859d-4ea8-b4a5-cc5877d4f0bb" providerId="ADAL" clId="{CC5B56BC-B8FB-4ED3-A188-217EAAD6E724}" dt="2023-11-13T15:20:31.725" v="23" actId="20577"/>
        <pc:sldMkLst>
          <pc:docMk/>
          <pc:sldMk cId="3425003030" sldId="299"/>
        </pc:sldMkLst>
        <pc:spChg chg="mod">
          <ac:chgData name="Nicola Wilkinson" userId="5cf4f1ba-859d-4ea8-b4a5-cc5877d4f0bb" providerId="ADAL" clId="{CC5B56BC-B8FB-4ED3-A188-217EAAD6E724}" dt="2023-11-13T15:20:31.725" v="23" actId="20577"/>
          <ac:spMkLst>
            <pc:docMk/>
            <pc:sldMk cId="3425003030" sldId="299"/>
            <ac:spMk id="7" creationId="{5C9556E0-BF7C-1AC5-A16F-F822C1A8EDBA}"/>
          </ac:spMkLst>
        </pc:spChg>
      </pc:sldChg>
      <pc:sldChg chg="modSp mod">
        <pc:chgData name="Nicola Wilkinson" userId="5cf4f1ba-859d-4ea8-b4a5-cc5877d4f0bb" providerId="ADAL" clId="{CC5B56BC-B8FB-4ED3-A188-217EAAD6E724}" dt="2023-11-13T15:19:05.891" v="6" actId="20577"/>
        <pc:sldMkLst>
          <pc:docMk/>
          <pc:sldMk cId="2131232789" sldId="302"/>
        </pc:sldMkLst>
        <pc:spChg chg="mod">
          <ac:chgData name="Nicola Wilkinson" userId="5cf4f1ba-859d-4ea8-b4a5-cc5877d4f0bb" providerId="ADAL" clId="{CC5B56BC-B8FB-4ED3-A188-217EAAD6E724}" dt="2023-11-13T15:19:05.891" v="6" actId="20577"/>
          <ac:spMkLst>
            <pc:docMk/>
            <pc:sldMk cId="2131232789" sldId="302"/>
            <ac:spMk id="11" creationId="{B88547BA-F27C-FF6F-2161-AB7FD0DF015A}"/>
          </ac:spMkLst>
        </pc:spChg>
      </pc:sldChg>
    </pc:docChg>
  </pc:docChgLst>
  <pc:docChgLst>
    <pc:chgData name="Nicola Wilkinson" userId="5cf4f1ba-859d-4ea8-b4a5-cc5877d4f0bb" providerId="ADAL" clId="{4925DFB0-9EED-4351-91B1-1F968B972F1F}"/>
    <pc:docChg chg="undo custSel addSld delSld modSld">
      <pc:chgData name="Nicola Wilkinson" userId="5cf4f1ba-859d-4ea8-b4a5-cc5877d4f0bb" providerId="ADAL" clId="{4925DFB0-9EED-4351-91B1-1F968B972F1F}" dt="2023-11-03T19:51:59.593" v="136"/>
      <pc:docMkLst>
        <pc:docMk/>
      </pc:docMkLst>
      <pc:sldChg chg="modSp mod">
        <pc:chgData name="Nicola Wilkinson" userId="5cf4f1ba-859d-4ea8-b4a5-cc5877d4f0bb" providerId="ADAL" clId="{4925DFB0-9EED-4351-91B1-1F968B972F1F}" dt="2023-11-03T18:03:37.839" v="13" actId="20577"/>
        <pc:sldMkLst>
          <pc:docMk/>
          <pc:sldMk cId="4106628668" sldId="258"/>
        </pc:sldMkLst>
        <pc:spChg chg="mod">
          <ac:chgData name="Nicola Wilkinson" userId="5cf4f1ba-859d-4ea8-b4a5-cc5877d4f0bb" providerId="ADAL" clId="{4925DFB0-9EED-4351-91B1-1F968B972F1F}" dt="2023-11-03T18:03:37.839" v="13" actId="20577"/>
          <ac:spMkLst>
            <pc:docMk/>
            <pc:sldMk cId="4106628668" sldId="258"/>
            <ac:spMk id="3" creationId="{00000000-0000-0000-0000-000000000000}"/>
          </ac:spMkLst>
        </pc:spChg>
      </pc:sldChg>
      <pc:sldChg chg="addSp delSp modSp mod">
        <pc:chgData name="Nicola Wilkinson" userId="5cf4f1ba-859d-4ea8-b4a5-cc5877d4f0bb" providerId="ADAL" clId="{4925DFB0-9EED-4351-91B1-1F968B972F1F}" dt="2023-11-03T18:56:49.813" v="131" actId="1076"/>
        <pc:sldMkLst>
          <pc:docMk/>
          <pc:sldMk cId="1715623235" sldId="264"/>
        </pc:sldMkLst>
        <pc:spChg chg="mod">
          <ac:chgData name="Nicola Wilkinson" userId="5cf4f1ba-859d-4ea8-b4a5-cc5877d4f0bb" providerId="ADAL" clId="{4925DFB0-9EED-4351-91B1-1F968B972F1F}" dt="2023-11-03T18:54:48.627" v="54" actId="20577"/>
          <ac:spMkLst>
            <pc:docMk/>
            <pc:sldMk cId="1715623235" sldId="264"/>
            <ac:spMk id="2" creationId="{00000000-0000-0000-0000-000000000000}"/>
          </ac:spMkLst>
        </pc:spChg>
        <pc:spChg chg="mod">
          <ac:chgData name="Nicola Wilkinson" userId="5cf4f1ba-859d-4ea8-b4a5-cc5877d4f0bb" providerId="ADAL" clId="{4925DFB0-9EED-4351-91B1-1F968B972F1F}" dt="2023-11-03T18:55:10.050" v="82" actId="20577"/>
          <ac:spMkLst>
            <pc:docMk/>
            <pc:sldMk cId="1715623235" sldId="264"/>
            <ac:spMk id="12" creationId="{00000000-0000-0000-0000-000000000000}"/>
          </ac:spMkLst>
        </pc:spChg>
        <pc:spChg chg="mod">
          <ac:chgData name="Nicola Wilkinson" userId="5cf4f1ba-859d-4ea8-b4a5-cc5877d4f0bb" providerId="ADAL" clId="{4925DFB0-9EED-4351-91B1-1F968B972F1F}" dt="2023-11-03T18:55:47.929" v="107" actId="1076"/>
          <ac:spMkLst>
            <pc:docMk/>
            <pc:sldMk cId="1715623235" sldId="264"/>
            <ac:spMk id="14" creationId="{00000000-0000-0000-0000-000000000000}"/>
          </ac:spMkLst>
        </pc:spChg>
        <pc:spChg chg="mod">
          <ac:chgData name="Nicola Wilkinson" userId="5cf4f1ba-859d-4ea8-b4a5-cc5877d4f0bb" providerId="ADAL" clId="{4925DFB0-9EED-4351-91B1-1F968B972F1F}" dt="2023-11-03T18:56:14.562" v="125" actId="1076"/>
          <ac:spMkLst>
            <pc:docMk/>
            <pc:sldMk cId="1715623235" sldId="264"/>
            <ac:spMk id="27" creationId="{32A97387-A46A-4CC6-B515-ED201B9A2C02}"/>
          </ac:spMkLst>
        </pc:spChg>
        <pc:picChg chg="add mod">
          <ac:chgData name="Nicola Wilkinson" userId="5cf4f1ba-859d-4ea8-b4a5-cc5877d4f0bb" providerId="ADAL" clId="{4925DFB0-9EED-4351-91B1-1F968B972F1F}" dt="2023-11-03T18:56:39.779" v="128" actId="1076"/>
          <ac:picMkLst>
            <pc:docMk/>
            <pc:sldMk cId="1715623235" sldId="264"/>
            <ac:picMk id="4" creationId="{002C44C6-8F00-2232-B57B-E3ED18B46E6C}"/>
          </ac:picMkLst>
        </pc:picChg>
        <pc:picChg chg="add mod">
          <ac:chgData name="Nicola Wilkinson" userId="5cf4f1ba-859d-4ea8-b4a5-cc5877d4f0bb" providerId="ADAL" clId="{4925DFB0-9EED-4351-91B1-1F968B972F1F}" dt="2023-11-03T18:56:49.813" v="131" actId="1076"/>
          <ac:picMkLst>
            <pc:docMk/>
            <pc:sldMk cId="1715623235" sldId="264"/>
            <ac:picMk id="5" creationId="{5ACAE44E-0E92-8FD7-2FBA-D13EA21AF9BE}"/>
          </ac:picMkLst>
        </pc:picChg>
        <pc:picChg chg="del">
          <ac:chgData name="Nicola Wilkinson" userId="5cf4f1ba-859d-4ea8-b4a5-cc5877d4f0bb" providerId="ADAL" clId="{4925DFB0-9EED-4351-91B1-1F968B972F1F}" dt="2023-11-03T18:56:32.109" v="126" actId="478"/>
          <ac:picMkLst>
            <pc:docMk/>
            <pc:sldMk cId="1715623235" sldId="264"/>
            <ac:picMk id="18" creationId="{00000000-0000-0000-0000-000000000000}"/>
          </ac:picMkLst>
        </pc:picChg>
        <pc:picChg chg="del">
          <ac:chgData name="Nicola Wilkinson" userId="5cf4f1ba-859d-4ea8-b4a5-cc5877d4f0bb" providerId="ADAL" clId="{4925DFB0-9EED-4351-91B1-1F968B972F1F}" dt="2023-11-03T18:56:43.381" v="129" actId="478"/>
          <ac:picMkLst>
            <pc:docMk/>
            <pc:sldMk cId="1715623235" sldId="264"/>
            <ac:picMk id="19" creationId="{00000000-0000-0000-0000-000000000000}"/>
          </ac:picMkLst>
        </pc:picChg>
      </pc:sldChg>
      <pc:sldChg chg="addSp delSp modSp mod">
        <pc:chgData name="Nicola Wilkinson" userId="5cf4f1ba-859d-4ea8-b4a5-cc5877d4f0bb" providerId="ADAL" clId="{4925DFB0-9EED-4351-91B1-1F968B972F1F}" dt="2023-11-03T19:51:59.593" v="136"/>
        <pc:sldMkLst>
          <pc:docMk/>
          <pc:sldMk cId="3212008613" sldId="271"/>
        </pc:sldMkLst>
        <pc:spChg chg="del">
          <ac:chgData name="Nicola Wilkinson" userId="5cf4f1ba-859d-4ea8-b4a5-cc5877d4f0bb" providerId="ADAL" clId="{4925DFB0-9EED-4351-91B1-1F968B972F1F}" dt="2023-11-03T19:51:52.214" v="134" actId="478"/>
          <ac:spMkLst>
            <pc:docMk/>
            <pc:sldMk cId="3212008613" sldId="271"/>
            <ac:spMk id="2" creationId="{00000000-0000-0000-0000-000000000000}"/>
          </ac:spMkLst>
        </pc:spChg>
        <pc:spChg chg="del">
          <ac:chgData name="Nicola Wilkinson" userId="5cf4f1ba-859d-4ea8-b4a5-cc5877d4f0bb" providerId="ADAL" clId="{4925DFB0-9EED-4351-91B1-1F968B972F1F}" dt="2023-11-03T19:51:48.757" v="133" actId="478"/>
          <ac:spMkLst>
            <pc:docMk/>
            <pc:sldMk cId="3212008613" sldId="271"/>
            <ac:spMk id="3" creationId="{00000000-0000-0000-0000-000000000000}"/>
          </ac:spMkLst>
        </pc:spChg>
        <pc:spChg chg="add del mod">
          <ac:chgData name="Nicola Wilkinson" userId="5cf4f1ba-859d-4ea8-b4a5-cc5877d4f0bb" providerId="ADAL" clId="{4925DFB0-9EED-4351-91B1-1F968B972F1F}" dt="2023-11-03T19:51:52.214" v="134" actId="478"/>
          <ac:spMkLst>
            <pc:docMk/>
            <pc:sldMk cId="3212008613" sldId="271"/>
            <ac:spMk id="5" creationId="{8179D55A-DB8E-974B-5876-E6F87BF71CBE}"/>
          </ac:spMkLst>
        </pc:spChg>
        <pc:spChg chg="del mod">
          <ac:chgData name="Nicola Wilkinson" userId="5cf4f1ba-859d-4ea8-b4a5-cc5877d4f0bb" providerId="ADAL" clId="{4925DFB0-9EED-4351-91B1-1F968B972F1F}" dt="2023-11-03T19:51:48.757" v="133" actId="478"/>
          <ac:spMkLst>
            <pc:docMk/>
            <pc:sldMk cId="3212008613" sldId="271"/>
            <ac:spMk id="6" creationId="{00000000-0000-0000-0000-000000000000}"/>
          </ac:spMkLst>
        </pc:spChg>
        <pc:spChg chg="add del mod">
          <ac:chgData name="Nicola Wilkinson" userId="5cf4f1ba-859d-4ea8-b4a5-cc5877d4f0bb" providerId="ADAL" clId="{4925DFB0-9EED-4351-91B1-1F968B972F1F}" dt="2023-11-03T19:51:52.214" v="134" actId="478"/>
          <ac:spMkLst>
            <pc:docMk/>
            <pc:sldMk cId="3212008613" sldId="271"/>
            <ac:spMk id="8" creationId="{D3132677-2E9A-8296-EDB0-A31A177956D1}"/>
          </ac:spMkLst>
        </pc:spChg>
        <pc:spChg chg="add del mod">
          <ac:chgData name="Nicola Wilkinson" userId="5cf4f1ba-859d-4ea8-b4a5-cc5877d4f0bb" providerId="ADAL" clId="{4925DFB0-9EED-4351-91B1-1F968B972F1F}" dt="2023-11-03T19:51:58.636" v="135" actId="478"/>
          <ac:spMkLst>
            <pc:docMk/>
            <pc:sldMk cId="3212008613" sldId="271"/>
            <ac:spMk id="12" creationId="{194F7BCF-1C87-501C-88AF-9DA6B4021E78}"/>
          </ac:spMkLst>
        </pc:spChg>
        <pc:spChg chg="add mod">
          <ac:chgData name="Nicola Wilkinson" userId="5cf4f1ba-859d-4ea8-b4a5-cc5877d4f0bb" providerId="ADAL" clId="{4925DFB0-9EED-4351-91B1-1F968B972F1F}" dt="2023-11-03T19:51:59.593" v="136"/>
          <ac:spMkLst>
            <pc:docMk/>
            <pc:sldMk cId="3212008613" sldId="271"/>
            <ac:spMk id="14" creationId="{8AB0B04E-CDD2-0806-99B7-1B7B985DC529}"/>
          </ac:spMkLst>
        </pc:spChg>
        <pc:spChg chg="add mod">
          <ac:chgData name="Nicola Wilkinson" userId="5cf4f1ba-859d-4ea8-b4a5-cc5877d4f0bb" providerId="ADAL" clId="{4925DFB0-9EED-4351-91B1-1F968B972F1F}" dt="2023-11-03T19:51:59.593" v="136"/>
          <ac:spMkLst>
            <pc:docMk/>
            <pc:sldMk cId="3212008613" sldId="271"/>
            <ac:spMk id="15" creationId="{F53F3BB3-2789-B73E-0DE9-BC244D7A5F73}"/>
          </ac:spMkLst>
        </pc:spChg>
        <pc:picChg chg="del">
          <ac:chgData name="Nicola Wilkinson" userId="5cf4f1ba-859d-4ea8-b4a5-cc5877d4f0bb" providerId="ADAL" clId="{4925DFB0-9EED-4351-91B1-1F968B972F1F}" dt="2023-11-03T19:51:48.757" v="133" actId="478"/>
          <ac:picMkLst>
            <pc:docMk/>
            <pc:sldMk cId="3212008613" sldId="271"/>
            <ac:picMk id="10" creationId="{00000000-0000-0000-0000-000000000000}"/>
          </ac:picMkLst>
        </pc:picChg>
        <pc:picChg chg="del">
          <ac:chgData name="Nicola Wilkinson" userId="5cf4f1ba-859d-4ea8-b4a5-cc5877d4f0bb" providerId="ADAL" clId="{4925DFB0-9EED-4351-91B1-1F968B972F1F}" dt="2023-11-03T19:51:48.757" v="133" actId="478"/>
          <ac:picMkLst>
            <pc:docMk/>
            <pc:sldMk cId="3212008613" sldId="271"/>
            <ac:picMk id="11" creationId="{00000000-0000-0000-0000-000000000000}"/>
          </ac:picMkLst>
        </pc:picChg>
      </pc:sldChg>
      <pc:sldChg chg="del">
        <pc:chgData name="Nicola Wilkinson" userId="5cf4f1ba-859d-4ea8-b4a5-cc5877d4f0bb" providerId="ADAL" clId="{4925DFB0-9EED-4351-91B1-1F968B972F1F}" dt="2023-11-03T18:53:46.702" v="20" actId="2696"/>
        <pc:sldMkLst>
          <pc:docMk/>
          <pc:sldMk cId="2941089837" sldId="293"/>
        </pc:sldMkLst>
      </pc:sldChg>
      <pc:sldChg chg="addSp delSp modSp mod">
        <pc:chgData name="Nicola Wilkinson" userId="5cf4f1ba-859d-4ea8-b4a5-cc5877d4f0bb" providerId="ADAL" clId="{4925DFB0-9EED-4351-91B1-1F968B972F1F}" dt="2023-11-03T18:53:54.271" v="23" actId="20577"/>
        <pc:sldMkLst>
          <pc:docMk/>
          <pc:sldMk cId="7135170" sldId="294"/>
        </pc:sldMkLst>
        <pc:spChg chg="mod">
          <ac:chgData name="Nicola Wilkinson" userId="5cf4f1ba-859d-4ea8-b4a5-cc5877d4f0bb" providerId="ADAL" clId="{4925DFB0-9EED-4351-91B1-1F968B972F1F}" dt="2023-11-03T18:53:54.271" v="23" actId="20577"/>
          <ac:spMkLst>
            <pc:docMk/>
            <pc:sldMk cId="7135170" sldId="294"/>
            <ac:spMk id="3" creationId="{A26BE098-0D38-4D0F-A475-527848BCF251}"/>
          </ac:spMkLst>
        </pc:spChg>
        <pc:picChg chg="del">
          <ac:chgData name="Nicola Wilkinson" userId="5cf4f1ba-859d-4ea8-b4a5-cc5877d4f0bb" providerId="ADAL" clId="{4925DFB0-9EED-4351-91B1-1F968B972F1F}" dt="2023-11-03T18:53:30.251" v="15" actId="478"/>
          <ac:picMkLst>
            <pc:docMk/>
            <pc:sldMk cId="7135170" sldId="294"/>
            <ac:picMk id="4" creationId="{CC907A43-B1ED-A0BC-F7BE-2DDC94084334}"/>
          </ac:picMkLst>
        </pc:picChg>
        <pc:picChg chg="add mod">
          <ac:chgData name="Nicola Wilkinson" userId="5cf4f1ba-859d-4ea8-b4a5-cc5877d4f0bb" providerId="ADAL" clId="{4925DFB0-9EED-4351-91B1-1F968B972F1F}" dt="2023-11-03T18:53:42.158" v="19" actId="14100"/>
          <ac:picMkLst>
            <pc:docMk/>
            <pc:sldMk cId="7135170" sldId="294"/>
            <ac:picMk id="5" creationId="{8B6F0956-4CAE-8B9A-63E2-06F4D3EE7287}"/>
          </ac:picMkLst>
        </pc:picChg>
      </pc:sldChg>
      <pc:sldChg chg="add">
        <pc:chgData name="Nicola Wilkinson" userId="5cf4f1ba-859d-4ea8-b4a5-cc5877d4f0bb" providerId="ADAL" clId="{4925DFB0-9EED-4351-91B1-1F968B972F1F}" dt="2023-11-03T19:51:43.521" v="132" actId="2890"/>
        <pc:sldMkLst>
          <pc:docMk/>
          <pc:sldMk cId="2160681495" sldId="295"/>
        </pc:sldMkLst>
      </pc:sldChg>
    </pc:docChg>
  </pc:docChgLst>
  <pc:docChgLst>
    <pc:chgData name="Fernando Gómez" userId="S::fernando.gomez@ie.edu::6d1ba2e2-0f18-4db9-a2d6-1b3a0bd9d4dc" providerId="AD" clId="Web-{D6727CE1-D281-1BFD-F89A-DEE8367264E6}"/>
    <pc:docChg chg="addSld delSld sldOrd">
      <pc:chgData name="Fernando Gómez" userId="S::fernando.gomez@ie.edu::6d1ba2e2-0f18-4db9-a2d6-1b3a0bd9d4dc" providerId="AD" clId="Web-{D6727CE1-D281-1BFD-F89A-DEE8367264E6}" dt="2023-11-13T14:59:56.665" v="13"/>
      <pc:docMkLst>
        <pc:docMk/>
      </pc:docMkLst>
      <pc:sldChg chg="new del ord">
        <pc:chgData name="Fernando Gómez" userId="S::fernando.gomez@ie.edu::6d1ba2e2-0f18-4db9-a2d6-1b3a0bd9d4dc" providerId="AD" clId="Web-{D6727CE1-D281-1BFD-F89A-DEE8367264E6}" dt="2023-11-13T14:59:38.992" v="10"/>
        <pc:sldMkLst>
          <pc:docMk/>
          <pc:sldMk cId="452681803" sldId="296"/>
        </pc:sldMkLst>
      </pc:sldChg>
      <pc:sldChg chg="add">
        <pc:chgData name="Fernando Gómez" userId="S::fernando.gomez@ie.edu::6d1ba2e2-0f18-4db9-a2d6-1b3a0bd9d4dc" providerId="AD" clId="Web-{D6727CE1-D281-1BFD-F89A-DEE8367264E6}" dt="2023-11-13T14:59:00.770" v="2"/>
        <pc:sldMkLst>
          <pc:docMk/>
          <pc:sldMk cId="462682301" sldId="297"/>
        </pc:sldMkLst>
      </pc:sldChg>
      <pc:sldChg chg="add">
        <pc:chgData name="Fernando Gómez" userId="S::fernando.gomez@ie.edu::6d1ba2e2-0f18-4db9-a2d6-1b3a0bd9d4dc" providerId="AD" clId="Web-{D6727CE1-D281-1BFD-F89A-DEE8367264E6}" dt="2023-11-13T14:59:09.177" v="4"/>
        <pc:sldMkLst>
          <pc:docMk/>
          <pc:sldMk cId="3539564365" sldId="298"/>
        </pc:sldMkLst>
      </pc:sldChg>
      <pc:sldChg chg="add">
        <pc:chgData name="Fernando Gómez" userId="S::fernando.gomez@ie.edu::6d1ba2e2-0f18-4db9-a2d6-1b3a0bd9d4dc" providerId="AD" clId="Web-{D6727CE1-D281-1BFD-F89A-DEE8367264E6}" dt="2023-11-13T14:59:23.944" v="6"/>
        <pc:sldMkLst>
          <pc:docMk/>
          <pc:sldMk cId="3425003030" sldId="299"/>
        </pc:sldMkLst>
      </pc:sldChg>
      <pc:sldChg chg="add">
        <pc:chgData name="Fernando Gómez" userId="S::fernando.gomez@ie.edu::6d1ba2e2-0f18-4db9-a2d6-1b3a0bd9d4dc" providerId="AD" clId="Web-{D6727CE1-D281-1BFD-F89A-DEE8367264E6}" dt="2023-11-13T14:59:32.476" v="8"/>
        <pc:sldMkLst>
          <pc:docMk/>
          <pc:sldMk cId="473583133" sldId="300"/>
        </pc:sldMkLst>
      </pc:sldChg>
      <pc:sldChg chg="new del">
        <pc:chgData name="Fernando Gómez" userId="S::fernando.gomez@ie.edu::6d1ba2e2-0f18-4db9-a2d6-1b3a0bd9d4dc" providerId="AD" clId="Web-{D6727CE1-D281-1BFD-F89A-DEE8367264E6}" dt="2023-11-13T14:59:56.665" v="13"/>
        <pc:sldMkLst>
          <pc:docMk/>
          <pc:sldMk cId="2233842155" sldId="301"/>
        </pc:sldMkLst>
      </pc:sldChg>
      <pc:sldChg chg="add">
        <pc:chgData name="Fernando Gómez" userId="S::fernando.gomez@ie.edu::6d1ba2e2-0f18-4db9-a2d6-1b3a0bd9d4dc" providerId="AD" clId="Web-{D6727CE1-D281-1BFD-F89A-DEE8367264E6}" dt="2023-11-13T14:59:52.899" v="12"/>
        <pc:sldMkLst>
          <pc:docMk/>
          <pc:sldMk cId="2131232789" sldId="302"/>
        </pc:sldMkLst>
      </pc:sldChg>
    </pc:docChg>
  </pc:docChgLst>
  <pc:docChgLst>
    <pc:chgData name="Nicola Wilkinson" userId="S::nicola.wilkinson@ie.edu::5cf4f1ba-859d-4ea8-b4a5-cc5877d4f0bb" providerId="AD" clId="Web-{597EA323-CBF9-B9EF-A73C-7FBDBBC28961}"/>
    <pc:docChg chg="modSld">
      <pc:chgData name="Nicola Wilkinson" userId="S::nicola.wilkinson@ie.edu::5cf4f1ba-859d-4ea8-b4a5-cc5877d4f0bb" providerId="AD" clId="Web-{597EA323-CBF9-B9EF-A73C-7FBDBBC28961}" dt="2023-11-13T14:58:11.885" v="6" actId="20577"/>
      <pc:docMkLst>
        <pc:docMk/>
      </pc:docMkLst>
      <pc:sldChg chg="modSp">
        <pc:chgData name="Nicola Wilkinson" userId="S::nicola.wilkinson@ie.edu::5cf4f1ba-859d-4ea8-b4a5-cc5877d4f0bb" providerId="AD" clId="Web-{597EA323-CBF9-B9EF-A73C-7FBDBBC28961}" dt="2023-11-13T14:58:11.885" v="6" actId="20577"/>
        <pc:sldMkLst>
          <pc:docMk/>
          <pc:sldMk cId="88071711" sldId="257"/>
        </pc:sldMkLst>
        <pc:spChg chg="mod">
          <ac:chgData name="Nicola Wilkinson" userId="S::nicola.wilkinson@ie.edu::5cf4f1ba-859d-4ea8-b4a5-cc5877d4f0bb" providerId="AD" clId="Web-{597EA323-CBF9-B9EF-A73C-7FBDBBC28961}" dt="2023-11-13T14:58:11.885" v="6" actId="20577"/>
          <ac:spMkLst>
            <pc:docMk/>
            <pc:sldMk cId="88071711" sldId="257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4F722-AD9D-3644-A844-AF577A24E4CD}" type="datetimeFigureOut">
              <a:rPr lang="es-ES" smtClean="0"/>
              <a:t>13/11/2023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5C0E9-45EF-C047-8A4C-E6555C646D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0478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55DF9-963B-914A-A73A-5EA282D58C1D}" type="datetimeFigureOut">
              <a:rPr lang="es-ES" smtClean="0"/>
              <a:t>13/11/2023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E9CB6-E37A-E143-B6B3-71850E6965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409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E9CB6-E37A-E143-B6B3-71850E6965B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33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sv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.svg"/><Relationship Id="rId7" Type="http://schemas.openxmlformats.org/officeDocument/2006/relationships/image" Target="../media/image5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sv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2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58374" y="5357093"/>
            <a:ext cx="11592398" cy="26289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Montserrat Regular"/>
                <a:cs typeface="Montserrat Regular"/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58374" y="3477715"/>
            <a:ext cx="11734800" cy="1879378"/>
          </a:xfrm>
        </p:spPr>
        <p:txBody>
          <a:bodyPr>
            <a:normAutofit/>
          </a:bodyPr>
          <a:lstStyle>
            <a:lvl1pPr algn="l">
              <a:defRPr sz="7100">
                <a:solidFill>
                  <a:schemeClr val="bg1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pic>
        <p:nvPicPr>
          <p:cNvPr id="12" name="Object 2" descr="Object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76550" cy="742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Object 1" descr="preencoded.png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7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>
                <a:solidFill>
                  <a:srgbClr val="001965"/>
                </a:solidFill>
              </a:rPr>
              <a:pPr/>
              <a:t>‹Nº›</a:t>
            </a:fld>
            <a:endParaRPr lang="es-ES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4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"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47975" y="0"/>
            <a:ext cx="6305550" cy="10306050"/>
          </a:xfrm>
          <a:prstGeom prst="rect">
            <a:avLst/>
          </a:prstGeom>
        </p:spPr>
      </p:pic>
      <p:sp>
        <p:nvSpPr>
          <p:cNvPr id="17" name="Título 1"/>
          <p:cNvSpPr>
            <a:spLocks noGrp="1"/>
          </p:cNvSpPr>
          <p:nvPr>
            <p:ph type="ctrTitle"/>
          </p:nvPr>
        </p:nvSpPr>
        <p:spPr>
          <a:xfrm>
            <a:off x="3651134" y="1542865"/>
            <a:ext cx="4527608" cy="1879378"/>
          </a:xfrm>
        </p:spPr>
        <p:txBody>
          <a:bodyPr>
            <a:normAutofit/>
          </a:bodyPr>
          <a:lstStyle>
            <a:lvl1pPr algn="l">
              <a:lnSpc>
                <a:spcPct val="70000"/>
              </a:lnSpc>
              <a:defRPr sz="4800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3651134" y="3628143"/>
            <a:ext cx="4527608" cy="29533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0" name="Object 2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2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65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"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2266950"/>
            <a:ext cx="18307050" cy="8020050"/>
          </a:xfrm>
          <a:prstGeom prst="rect">
            <a:avLst/>
          </a:prstGeom>
        </p:spPr>
      </p:pic>
      <p:pic>
        <p:nvPicPr>
          <p:cNvPr id="11" name="Object 7" descr="Object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7429500"/>
            <a:ext cx="2876550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Marcador de posición de imagen 24"/>
          <p:cNvSpPr>
            <a:spLocks noGrp="1"/>
          </p:cNvSpPr>
          <p:nvPr>
            <p:ph type="pic" sz="quarter" idx="15"/>
          </p:nvPr>
        </p:nvSpPr>
        <p:spPr>
          <a:xfrm>
            <a:off x="1457325" y="3995214"/>
            <a:ext cx="32004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ES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>
          <a:xfrm>
            <a:off x="930681" y="395674"/>
            <a:ext cx="12737694" cy="1428060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0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1392201" y="2951863"/>
            <a:ext cx="43551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1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1343358" y="7602512"/>
            <a:ext cx="4322544" cy="1092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2" name="Marcador de número de diapositiva 5"/>
          <p:cNvSpPr txBox="1">
            <a:spLocks/>
          </p:cNvSpPr>
          <p:nvPr userDrawn="1"/>
        </p:nvSpPr>
        <p:spPr>
          <a:xfrm>
            <a:off x="16554450" y="812016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ctr" defTabSz="816422" rtl="0" eaLnBrk="1" latinLnBrk="0" hangingPunct="1">
              <a:defRPr sz="3600" kern="1200">
                <a:solidFill>
                  <a:srgbClr val="001965"/>
                </a:solidFill>
                <a:latin typeface="Georgia"/>
                <a:ea typeface="+mn-ea"/>
                <a:cs typeface="Georgia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3" name="Object 5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81738" y="2737914"/>
            <a:ext cx="19050" cy="5734050"/>
          </a:xfrm>
          <a:prstGeom prst="rect">
            <a:avLst/>
          </a:prstGeom>
        </p:spPr>
      </p:pic>
      <p:pic>
        <p:nvPicPr>
          <p:cNvPr id="14" name="Object 6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425238" y="2737914"/>
            <a:ext cx="19050" cy="5734050"/>
          </a:xfrm>
          <a:prstGeom prst="rect">
            <a:avLst/>
          </a:prstGeom>
        </p:spPr>
      </p:pic>
      <p:sp>
        <p:nvSpPr>
          <p:cNvPr id="15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83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415946" y="4561044"/>
            <a:ext cx="43551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15946" y="895583"/>
            <a:ext cx="12801600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0090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4415946" y="5409551"/>
            <a:ext cx="4355105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8935116" y="4550614"/>
            <a:ext cx="43551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8935116" y="5399121"/>
            <a:ext cx="4355105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6" name="Marcador de texto 3"/>
          <p:cNvSpPr>
            <a:spLocks noGrp="1"/>
          </p:cNvSpPr>
          <p:nvPr>
            <p:ph type="body" sz="quarter" idx="17"/>
          </p:nvPr>
        </p:nvSpPr>
        <p:spPr>
          <a:xfrm>
            <a:off x="13566758" y="4540184"/>
            <a:ext cx="43551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7" name="Marcador de texto 39"/>
          <p:cNvSpPr>
            <a:spLocks noGrp="1"/>
          </p:cNvSpPr>
          <p:nvPr>
            <p:ph type="body" sz="quarter" idx="18"/>
          </p:nvPr>
        </p:nvSpPr>
        <p:spPr>
          <a:xfrm>
            <a:off x="13706475" y="5388691"/>
            <a:ext cx="4215389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8" name="Object 4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9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8856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2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20"/>
          </p:nvPr>
        </p:nvSpPr>
        <p:spPr>
          <a:xfrm>
            <a:off x="12553950" y="0"/>
            <a:ext cx="5734050" cy="10306050"/>
          </a:xfrm>
        </p:spPr>
        <p:txBody>
          <a:bodyPr/>
          <a:lstStyle/>
          <a:p>
            <a:endParaRPr lang="es-ES"/>
          </a:p>
        </p:txBody>
      </p:sp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091322" y="3062337"/>
            <a:ext cx="2893260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5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7947972" y="3072992"/>
            <a:ext cx="2999647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1322" y="830451"/>
            <a:ext cx="12801600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4091322" y="4761061"/>
            <a:ext cx="3424737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7947973" y="4761061"/>
            <a:ext cx="3792631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3" name="Object 4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pic>
        <p:nvPicPr>
          <p:cNvPr id="15" name="Object 2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90975" y="2833688"/>
            <a:ext cx="7448550" cy="38100"/>
          </a:xfrm>
          <a:prstGeom prst="rect">
            <a:avLst/>
          </a:prstGeom>
        </p:spPr>
      </p:pic>
      <p:pic>
        <p:nvPicPr>
          <p:cNvPr id="16" name="Object 3" descr="preencoded.png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990975" y="3986213"/>
            <a:ext cx="7448550" cy="19050"/>
          </a:xfrm>
          <a:prstGeom prst="rect">
            <a:avLst/>
          </a:prstGeom>
        </p:spPr>
      </p:pic>
      <p:sp>
        <p:nvSpPr>
          <p:cNvPr id="12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881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982450" y="0"/>
            <a:ext cx="6305550" cy="10306050"/>
          </a:xfrm>
          <a:prstGeom prst="rect">
            <a:avLst/>
          </a:prstGeom>
        </p:spPr>
      </p:pic>
      <p:pic>
        <p:nvPicPr>
          <p:cNvPr id="19" name="Object 11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844916" y="1862582"/>
            <a:ext cx="2493272" cy="1416050"/>
          </a:xfrm>
        </p:spPr>
        <p:txBody>
          <a:bodyPr anchor="ctr"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7504406" y="1862582"/>
            <a:ext cx="3221630" cy="141605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4844916" y="4693454"/>
            <a:ext cx="2493272" cy="1416050"/>
          </a:xfrm>
        </p:spPr>
        <p:txBody>
          <a:bodyPr anchor="ctr"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7472778" y="4693454"/>
            <a:ext cx="3253258" cy="1416050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5" name="Marcador de texto 3"/>
          <p:cNvSpPr>
            <a:spLocks noGrp="1"/>
          </p:cNvSpPr>
          <p:nvPr>
            <p:ph type="body" sz="quarter" idx="17"/>
          </p:nvPr>
        </p:nvSpPr>
        <p:spPr>
          <a:xfrm>
            <a:off x="4844915" y="8100805"/>
            <a:ext cx="5884173" cy="109220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rgbClr val="0000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6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13432990" y="1064966"/>
            <a:ext cx="4463879" cy="1092200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chemeClr val="bg1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7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13432990" y="6779352"/>
            <a:ext cx="4463879" cy="1092200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chemeClr val="bg1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1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701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24"/>
          </p:nvPr>
        </p:nvSpPr>
        <p:spPr>
          <a:xfrm>
            <a:off x="2876550" y="7429128"/>
            <a:ext cx="15411450" cy="287655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7353" y="830451"/>
            <a:ext cx="13495049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0090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3977353" y="4523504"/>
            <a:ext cx="3324582" cy="109220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3977352" y="5399500"/>
            <a:ext cx="3324583" cy="176799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6" name="Marcador de texto 3"/>
          <p:cNvSpPr>
            <a:spLocks noGrp="1"/>
          </p:cNvSpPr>
          <p:nvPr>
            <p:ph type="body" sz="quarter" idx="20"/>
          </p:nvPr>
        </p:nvSpPr>
        <p:spPr>
          <a:xfrm>
            <a:off x="8875558" y="4547016"/>
            <a:ext cx="3417333" cy="109220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7" name="Marcador de texto 39"/>
          <p:cNvSpPr>
            <a:spLocks noGrp="1"/>
          </p:cNvSpPr>
          <p:nvPr>
            <p:ph type="body" sz="quarter" idx="21"/>
          </p:nvPr>
        </p:nvSpPr>
        <p:spPr>
          <a:xfrm>
            <a:off x="8875558" y="5423012"/>
            <a:ext cx="3417333" cy="176799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8" name="Marcador de texto 3"/>
          <p:cNvSpPr>
            <a:spLocks noGrp="1"/>
          </p:cNvSpPr>
          <p:nvPr>
            <p:ph type="body" sz="quarter" idx="22"/>
          </p:nvPr>
        </p:nvSpPr>
        <p:spPr>
          <a:xfrm>
            <a:off x="13440265" y="4535260"/>
            <a:ext cx="3324582" cy="109220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9" name="Marcador de texto 39"/>
          <p:cNvSpPr>
            <a:spLocks noGrp="1"/>
          </p:cNvSpPr>
          <p:nvPr>
            <p:ph type="body" sz="quarter" idx="23"/>
          </p:nvPr>
        </p:nvSpPr>
        <p:spPr>
          <a:xfrm>
            <a:off x="13440264" y="5411256"/>
            <a:ext cx="3324583" cy="176799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8" name="Object 5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21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562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bg>
      <p:bgPr>
        <a:solidFill>
          <a:srgbClr val="4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4"/>
          </p:nvPr>
        </p:nvSpPr>
        <p:spPr>
          <a:xfrm>
            <a:off x="10839450" y="0"/>
            <a:ext cx="7448550" cy="10287000"/>
          </a:xfrm>
        </p:spPr>
        <p:txBody>
          <a:bodyPr/>
          <a:lstStyle/>
          <a:p>
            <a:endParaRPr lang="es-ES"/>
          </a:p>
        </p:txBody>
      </p:sp>
      <p:pic>
        <p:nvPicPr>
          <p:cNvPr id="12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7" name="Título 1"/>
          <p:cNvSpPr>
            <a:spLocks noGrp="1"/>
          </p:cNvSpPr>
          <p:nvPr>
            <p:ph type="ctrTitle"/>
          </p:nvPr>
        </p:nvSpPr>
        <p:spPr>
          <a:xfrm>
            <a:off x="4099981" y="2874869"/>
            <a:ext cx="5730982" cy="1879378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067419" y="4754247"/>
            <a:ext cx="5763544" cy="29533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3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>
                <a:solidFill>
                  <a:srgbClr val="001965"/>
                </a:solidFill>
              </a:rPr>
              <a:pPr/>
              <a:t>‹Nº›</a:t>
            </a:fld>
            <a:endParaRPr lang="es-ES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40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2583638" y="0"/>
            <a:ext cx="6021192" cy="10287000"/>
          </a:xfrm>
        </p:spPr>
        <p:txBody>
          <a:bodyPr/>
          <a:lstStyle/>
          <a:p>
            <a:endParaRPr lang="es-ES"/>
          </a:p>
        </p:txBody>
      </p:sp>
      <p:sp>
        <p:nvSpPr>
          <p:cNvPr id="28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13268824" y="6570026"/>
            <a:ext cx="38358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9285490" y="6571356"/>
            <a:ext cx="38358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Título 1"/>
          <p:cNvSpPr>
            <a:spLocks noGrp="1"/>
          </p:cNvSpPr>
          <p:nvPr>
            <p:ph type="ctrTitle"/>
          </p:nvPr>
        </p:nvSpPr>
        <p:spPr>
          <a:xfrm>
            <a:off x="9229225" y="2023424"/>
            <a:ext cx="9409226" cy="1879378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00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1" name="Marcador de contenido 3"/>
          <p:cNvSpPr>
            <a:spLocks noGrp="1"/>
          </p:cNvSpPr>
          <p:nvPr>
            <p:ph sz="half" idx="2"/>
          </p:nvPr>
        </p:nvSpPr>
        <p:spPr>
          <a:xfrm>
            <a:off x="9229225" y="3902802"/>
            <a:ext cx="7086600" cy="223601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4300"/>
            </a:lvl2pPr>
            <a:lvl3pPr marL="1632844" indent="0">
              <a:buNone/>
              <a:defRPr sz="3600"/>
            </a:lvl3pPr>
            <a:lvl4pPr marL="2449266" indent="0">
              <a:buNone/>
              <a:defRPr sz="3200"/>
            </a:lvl4pPr>
            <a:lvl5pPr marL="3265688" indent="0">
              <a:buNone/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2" name="Object 4" descr="Object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8775" y="6262687"/>
            <a:ext cx="6877050" cy="3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Object 5" descr="Object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38775" y="7415213"/>
            <a:ext cx="6877050" cy="1905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CuadroTexto 25"/>
          <p:cNvSpPr txBox="1"/>
          <p:nvPr userDrawn="1"/>
        </p:nvSpPr>
        <p:spPr>
          <a:xfrm>
            <a:off x="9068395" y="-214639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9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9285490" y="8084474"/>
            <a:ext cx="3835806" cy="1092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0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13268824" y="8083144"/>
            <a:ext cx="3835806" cy="1092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7"/>
          </p:nvPr>
        </p:nvSpPr>
        <p:spPr>
          <a:xfrm>
            <a:off x="9229225" y="862241"/>
            <a:ext cx="6332538" cy="1487488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7" name="Object 4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8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533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7950" y="0"/>
            <a:ext cx="8020050" cy="10306050"/>
          </a:xfrm>
          <a:prstGeom prst="rect">
            <a:avLst/>
          </a:prstGeom>
        </p:spPr>
      </p:pic>
      <p:pic>
        <p:nvPicPr>
          <p:cNvPr id="20" name="Object 1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47975" y="0"/>
            <a:ext cx="7448550" cy="10306050"/>
          </a:xfrm>
          <a:prstGeom prst="rect">
            <a:avLst/>
          </a:prstGeom>
        </p:spPr>
      </p:pic>
      <p:sp>
        <p:nvSpPr>
          <p:cNvPr id="35" name="Marcador de posición de imagen 2"/>
          <p:cNvSpPr>
            <a:spLocks noGrp="1"/>
          </p:cNvSpPr>
          <p:nvPr>
            <p:ph type="pic" sz="quarter" idx="17"/>
          </p:nvPr>
        </p:nvSpPr>
        <p:spPr>
          <a:xfrm>
            <a:off x="11659090" y="1143000"/>
            <a:ext cx="4562475" cy="457200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4000500" y="1143001"/>
            <a:ext cx="4562475" cy="4572000"/>
          </a:xfrm>
        </p:spPr>
        <p:txBody>
          <a:bodyPr/>
          <a:lstStyle/>
          <a:p>
            <a:endParaRPr lang="es-ES"/>
          </a:p>
        </p:txBody>
      </p:sp>
      <p:sp>
        <p:nvSpPr>
          <p:cNvPr id="36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4000500" y="6014422"/>
            <a:ext cx="4562475" cy="1092200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4000500" y="6992274"/>
            <a:ext cx="5202784" cy="1092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23" name="Object 5" descr="Object 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7429500"/>
            <a:ext cx="2876550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11668614" y="6006316"/>
            <a:ext cx="4856195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5" name="Object 3" descr="Object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7429500"/>
            <a:ext cx="2876550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CuadroTexto 25"/>
          <p:cNvSpPr txBox="1"/>
          <p:nvPr userDrawn="1"/>
        </p:nvSpPr>
        <p:spPr>
          <a:xfrm>
            <a:off x="8192595" y="-214639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9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4000500" y="7992339"/>
            <a:ext cx="4410826" cy="174835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7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11668613" y="8051799"/>
            <a:ext cx="4856195" cy="16888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8" name="Marcador de texto 3"/>
          <p:cNvSpPr>
            <a:spLocks noGrp="1"/>
          </p:cNvSpPr>
          <p:nvPr>
            <p:ph type="body" sz="quarter" idx="20"/>
          </p:nvPr>
        </p:nvSpPr>
        <p:spPr>
          <a:xfrm>
            <a:off x="11659090" y="7106622"/>
            <a:ext cx="5202784" cy="1092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8" name="Object 5" descr="preencoded.png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24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62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1" descr="preencoded.png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131"/>
          <a:stretch/>
        </p:blipFill>
        <p:spPr>
          <a:xfrm>
            <a:off x="0" y="7433910"/>
            <a:ext cx="2876550" cy="2872140"/>
          </a:xfrm>
          <a:prstGeom prst="rect">
            <a:avLst/>
          </a:prstGeom>
        </p:spPr>
      </p:pic>
      <p:pic>
        <p:nvPicPr>
          <p:cNvPr id="27" name="Object 1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8307050" cy="2876550"/>
          </a:xfrm>
          <a:prstGeom prst="rect">
            <a:avLst/>
          </a:prstGeom>
        </p:spPr>
      </p:pic>
      <p:sp>
        <p:nvSpPr>
          <p:cNvPr id="48" name="Marcador de posición de imagen 3"/>
          <p:cNvSpPr>
            <a:spLocks noGrp="1"/>
          </p:cNvSpPr>
          <p:nvPr>
            <p:ph type="pic" sz="quarter" idx="26"/>
          </p:nvPr>
        </p:nvSpPr>
        <p:spPr>
          <a:xfrm>
            <a:off x="9580926" y="6741189"/>
            <a:ext cx="1800000" cy="1800000"/>
          </a:xfrm>
        </p:spPr>
        <p:txBody>
          <a:bodyPr/>
          <a:lstStyle/>
          <a:p>
            <a:endParaRPr lang="es-ES"/>
          </a:p>
        </p:txBody>
      </p:sp>
      <p:sp>
        <p:nvSpPr>
          <p:cNvPr id="49" name="Marcador de posición de imagen 3"/>
          <p:cNvSpPr>
            <a:spLocks noGrp="1" noChangeAspect="1"/>
          </p:cNvSpPr>
          <p:nvPr>
            <p:ph type="pic" sz="quarter" idx="27"/>
          </p:nvPr>
        </p:nvSpPr>
        <p:spPr>
          <a:xfrm>
            <a:off x="13522409" y="6741189"/>
            <a:ext cx="1800000" cy="1800000"/>
          </a:xfrm>
        </p:spPr>
        <p:txBody>
          <a:bodyPr/>
          <a:lstStyle/>
          <a:p>
            <a:endParaRPr lang="es-ES"/>
          </a:p>
        </p:txBody>
      </p:sp>
      <p:sp>
        <p:nvSpPr>
          <p:cNvPr id="47" name="Marcador de posición de imagen 3"/>
          <p:cNvSpPr>
            <a:spLocks noGrp="1"/>
          </p:cNvSpPr>
          <p:nvPr>
            <p:ph type="pic" sz="quarter" idx="25"/>
          </p:nvPr>
        </p:nvSpPr>
        <p:spPr>
          <a:xfrm>
            <a:off x="5568652" y="6741189"/>
            <a:ext cx="1800000" cy="18000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posición de imagen 3"/>
          <p:cNvSpPr>
            <a:spLocks noGrp="1"/>
          </p:cNvSpPr>
          <p:nvPr>
            <p:ph type="pic" sz="quarter" idx="24"/>
          </p:nvPr>
        </p:nvSpPr>
        <p:spPr>
          <a:xfrm>
            <a:off x="1566381" y="6741189"/>
            <a:ext cx="1800000" cy="1800000"/>
          </a:xfrm>
        </p:spPr>
        <p:txBody>
          <a:bodyPr/>
          <a:lstStyle/>
          <a:p>
            <a:endParaRPr lang="es-ES"/>
          </a:p>
        </p:txBody>
      </p:sp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986947" y="3767765"/>
            <a:ext cx="3632678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6946" y="611462"/>
            <a:ext cx="12801600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5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5010995" y="3767765"/>
            <a:ext cx="3609129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986946" y="5267590"/>
            <a:ext cx="3632679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5001472" y="5267590"/>
            <a:ext cx="3619126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3" name="Marcador de texto 3"/>
          <p:cNvSpPr>
            <a:spLocks noGrp="1"/>
          </p:cNvSpPr>
          <p:nvPr>
            <p:ph type="body" sz="quarter" idx="20"/>
          </p:nvPr>
        </p:nvSpPr>
        <p:spPr>
          <a:xfrm>
            <a:off x="9011495" y="3767765"/>
            <a:ext cx="3609130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4" name="Marcador de texto 39"/>
          <p:cNvSpPr>
            <a:spLocks noGrp="1"/>
          </p:cNvSpPr>
          <p:nvPr>
            <p:ph type="body" sz="quarter" idx="21"/>
          </p:nvPr>
        </p:nvSpPr>
        <p:spPr>
          <a:xfrm>
            <a:off x="9001970" y="5267590"/>
            <a:ext cx="3619127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5" name="Marcador de texto 3"/>
          <p:cNvSpPr>
            <a:spLocks noGrp="1"/>
          </p:cNvSpPr>
          <p:nvPr>
            <p:ph type="body" sz="quarter" idx="22"/>
          </p:nvPr>
        </p:nvSpPr>
        <p:spPr>
          <a:xfrm>
            <a:off x="12943453" y="3756087"/>
            <a:ext cx="3677672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6" name="Marcador de texto 39"/>
          <p:cNvSpPr>
            <a:spLocks noGrp="1"/>
          </p:cNvSpPr>
          <p:nvPr>
            <p:ph type="body" sz="quarter" idx="23"/>
          </p:nvPr>
        </p:nvSpPr>
        <p:spPr>
          <a:xfrm>
            <a:off x="12933928" y="5255912"/>
            <a:ext cx="3687859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28" name="Object 2" descr="preencoded.png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71575" y="3407195"/>
            <a:ext cx="15449550" cy="38100"/>
          </a:xfrm>
          <a:prstGeom prst="rect">
            <a:avLst/>
          </a:prstGeom>
        </p:spPr>
      </p:pic>
      <p:pic>
        <p:nvPicPr>
          <p:cNvPr id="29" name="Object 3" descr="preencoded.png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1575" y="5138738"/>
            <a:ext cx="3448050" cy="19050"/>
          </a:xfrm>
          <a:prstGeom prst="rect">
            <a:avLst/>
          </a:prstGeom>
        </p:spPr>
      </p:pic>
      <p:pic>
        <p:nvPicPr>
          <p:cNvPr id="30" name="Object 4" descr="preencoded.png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172575" y="5138738"/>
            <a:ext cx="3448050" cy="19050"/>
          </a:xfrm>
          <a:prstGeom prst="rect">
            <a:avLst/>
          </a:prstGeom>
        </p:spPr>
      </p:pic>
      <p:pic>
        <p:nvPicPr>
          <p:cNvPr id="31" name="Object 5" descr="preencoded.png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172075" y="5138738"/>
            <a:ext cx="3448050" cy="19050"/>
          </a:xfrm>
          <a:prstGeom prst="rect">
            <a:avLst/>
          </a:prstGeom>
        </p:spPr>
      </p:pic>
      <p:pic>
        <p:nvPicPr>
          <p:cNvPr id="32" name="Object 6" descr="preencoded.png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3173075" y="5138738"/>
            <a:ext cx="3448050" cy="19050"/>
          </a:xfrm>
          <a:prstGeom prst="rect">
            <a:avLst/>
          </a:prstGeom>
        </p:spPr>
      </p:pic>
      <p:sp>
        <p:nvSpPr>
          <p:cNvPr id="2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50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2876550" y="0"/>
            <a:ext cx="4554538" cy="10287000"/>
          </a:xfrm>
        </p:spPr>
        <p:txBody>
          <a:bodyPr/>
          <a:lstStyle/>
          <a:p>
            <a:endParaRPr lang="es-ES"/>
          </a:p>
        </p:txBody>
      </p:sp>
      <p:pic>
        <p:nvPicPr>
          <p:cNvPr id="9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62412" y="3984621"/>
            <a:ext cx="9044139" cy="2043113"/>
          </a:xfrm>
        </p:spPr>
        <p:txBody>
          <a:bodyPr anchor="t"/>
          <a:lstStyle>
            <a:lvl1pPr algn="l">
              <a:lnSpc>
                <a:spcPct val="90000"/>
              </a:lnSpc>
              <a:defRPr sz="7100" b="0" cap="none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62412" y="5437733"/>
            <a:ext cx="8685949" cy="1239810"/>
          </a:xfrm>
        </p:spPr>
        <p:txBody>
          <a:bodyPr anchor="t"/>
          <a:lstStyle>
            <a:lvl1pPr marL="0" indent="0">
              <a:buNone/>
              <a:defRPr sz="36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072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9050" y="2838450"/>
            <a:ext cx="18307050" cy="7448550"/>
          </a:xfrm>
          <a:prstGeom prst="rect">
            <a:avLst/>
          </a:prstGeom>
        </p:spPr>
      </p:pic>
      <p:pic>
        <p:nvPicPr>
          <p:cNvPr id="32" name="Object 7" descr="Object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73075" y="4559719"/>
            <a:ext cx="3448050" cy="1905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986947" y="3566561"/>
            <a:ext cx="3632678" cy="10922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6946" y="545766"/>
            <a:ext cx="12801600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0090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5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5010995" y="3566561"/>
            <a:ext cx="3609129" cy="10922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1074257" y="5255089"/>
            <a:ext cx="3632679" cy="14160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5001472" y="5255089"/>
            <a:ext cx="3619126" cy="14160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3" name="Marcador de texto 3"/>
          <p:cNvSpPr>
            <a:spLocks noGrp="1"/>
          </p:cNvSpPr>
          <p:nvPr>
            <p:ph type="body" sz="quarter" idx="20"/>
          </p:nvPr>
        </p:nvSpPr>
        <p:spPr>
          <a:xfrm>
            <a:off x="9011495" y="3566561"/>
            <a:ext cx="3609130" cy="10922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4" name="Marcador de texto 39"/>
          <p:cNvSpPr>
            <a:spLocks noGrp="1"/>
          </p:cNvSpPr>
          <p:nvPr>
            <p:ph type="body" sz="quarter" idx="21"/>
          </p:nvPr>
        </p:nvSpPr>
        <p:spPr>
          <a:xfrm>
            <a:off x="9001970" y="5225415"/>
            <a:ext cx="3619127" cy="14160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5" name="Marcador de texto 3"/>
          <p:cNvSpPr>
            <a:spLocks noGrp="1"/>
          </p:cNvSpPr>
          <p:nvPr>
            <p:ph type="body" sz="quarter" idx="22"/>
          </p:nvPr>
        </p:nvSpPr>
        <p:spPr>
          <a:xfrm>
            <a:off x="12943453" y="3554883"/>
            <a:ext cx="3677672" cy="10922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6" name="Marcador de texto 39"/>
          <p:cNvSpPr>
            <a:spLocks noGrp="1"/>
          </p:cNvSpPr>
          <p:nvPr>
            <p:ph type="body" sz="quarter" idx="23"/>
          </p:nvPr>
        </p:nvSpPr>
        <p:spPr>
          <a:xfrm>
            <a:off x="12933928" y="5217640"/>
            <a:ext cx="3687859" cy="14160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34" name="Object 3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71575" y="4559720"/>
            <a:ext cx="3448050" cy="19050"/>
          </a:xfrm>
          <a:prstGeom prst="rect">
            <a:avLst/>
          </a:prstGeom>
        </p:spPr>
      </p:pic>
      <p:pic>
        <p:nvPicPr>
          <p:cNvPr id="36" name="Object 4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172575" y="4559720"/>
            <a:ext cx="3448050" cy="19050"/>
          </a:xfrm>
          <a:prstGeom prst="rect">
            <a:avLst/>
          </a:prstGeom>
        </p:spPr>
      </p:pic>
      <p:pic>
        <p:nvPicPr>
          <p:cNvPr id="37" name="Object 5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72075" y="4559720"/>
            <a:ext cx="3448050" cy="19050"/>
          </a:xfrm>
          <a:prstGeom prst="rect">
            <a:avLst/>
          </a:prstGeom>
        </p:spPr>
      </p:pic>
      <p:pic>
        <p:nvPicPr>
          <p:cNvPr id="38" name="Object 6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3173075" y="4559720"/>
            <a:ext cx="3448050" cy="19050"/>
          </a:xfrm>
          <a:prstGeom prst="rect">
            <a:avLst/>
          </a:prstGeom>
        </p:spPr>
      </p:pic>
      <p:pic>
        <p:nvPicPr>
          <p:cNvPr id="39" name="Object 2" descr="preencoded.png"/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71575" y="3407195"/>
            <a:ext cx="15449550" cy="38100"/>
          </a:xfrm>
          <a:prstGeom prst="rect">
            <a:avLst/>
          </a:prstGeom>
        </p:spPr>
      </p:pic>
      <p:pic>
        <p:nvPicPr>
          <p:cNvPr id="19" name="Object 7" descr="Object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7429500"/>
            <a:ext cx="2876550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539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/>
          <p:cNvSpPr>
            <a:spLocks noGrp="1"/>
          </p:cNvSpPr>
          <p:nvPr>
            <p:ph type="ctrTitle"/>
          </p:nvPr>
        </p:nvSpPr>
        <p:spPr>
          <a:xfrm>
            <a:off x="776186" y="915451"/>
            <a:ext cx="11331882" cy="1879378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pic>
        <p:nvPicPr>
          <p:cNvPr id="5" name="Object 1" descr="preencoded.png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131"/>
          <a:stretch/>
        </p:blipFill>
        <p:spPr>
          <a:xfrm>
            <a:off x="0" y="7433910"/>
            <a:ext cx="2876550" cy="2872140"/>
          </a:xfrm>
          <a:prstGeom prst="rect">
            <a:avLst/>
          </a:prstGeom>
        </p:spPr>
      </p:pic>
      <p:sp>
        <p:nvSpPr>
          <p:cNvPr id="6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054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 descr="preencoded.png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131"/>
          <a:stretch/>
        </p:blipFill>
        <p:spPr>
          <a:xfrm>
            <a:off x="0" y="7433910"/>
            <a:ext cx="2876550" cy="2872140"/>
          </a:xfrm>
          <a:prstGeom prst="rect">
            <a:avLst/>
          </a:prstGeom>
        </p:spPr>
      </p:pic>
      <p:sp>
        <p:nvSpPr>
          <p:cNvPr id="2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70867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2835275" y="0"/>
            <a:ext cx="4579938" cy="1028700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62412" y="3984621"/>
            <a:ext cx="9044139" cy="2043113"/>
          </a:xfrm>
        </p:spPr>
        <p:txBody>
          <a:bodyPr anchor="t"/>
          <a:lstStyle>
            <a:lvl1pPr algn="l">
              <a:lnSpc>
                <a:spcPct val="90000"/>
              </a:lnSpc>
              <a:defRPr sz="7100" b="0" cap="none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62412" y="5638253"/>
            <a:ext cx="8685949" cy="1239810"/>
          </a:xfrm>
        </p:spPr>
        <p:txBody>
          <a:bodyPr anchor="t"/>
          <a:lstStyle>
            <a:lvl1pPr marL="0" indent="0">
              <a:buNone/>
              <a:defRPr sz="36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6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24294" y="0"/>
            <a:ext cx="2876550" cy="10306050"/>
          </a:xfrm>
          <a:prstGeom prst="rect">
            <a:avLst/>
          </a:prstGeom>
        </p:spPr>
      </p:pic>
      <p:sp>
        <p:nvSpPr>
          <p:cNvPr id="8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99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1">
    <p:bg>
      <p:bgPr>
        <a:solidFill>
          <a:srgbClr val="4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58374" y="5357093"/>
            <a:ext cx="11592398" cy="26289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Montserrat Regular"/>
                <a:cs typeface="Montserrat Regular"/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58374" y="3477715"/>
            <a:ext cx="11734800" cy="1879378"/>
          </a:xfrm>
        </p:spPr>
        <p:txBody>
          <a:bodyPr>
            <a:normAutofit/>
          </a:bodyPr>
          <a:lstStyle>
            <a:lvl1pPr algn="l">
              <a:defRPr sz="7100">
                <a:solidFill>
                  <a:schemeClr val="bg1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pic>
        <p:nvPicPr>
          <p:cNvPr id="7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6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30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2876550" y="0"/>
            <a:ext cx="5143500" cy="1028700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87566" y="1600145"/>
            <a:ext cx="8800434" cy="1714500"/>
          </a:xfrm>
        </p:spPr>
        <p:txBody>
          <a:bodyPr>
            <a:normAutofit/>
          </a:bodyPr>
          <a:lstStyle>
            <a:lvl1pPr algn="l">
              <a:lnSpc>
                <a:spcPct val="70000"/>
              </a:lnSpc>
              <a:defRPr sz="4800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41848" y="3086684"/>
            <a:ext cx="6886010" cy="4190261"/>
          </a:xfrm>
        </p:spPr>
        <p:txBody>
          <a:bodyPr>
            <a:noAutofit/>
          </a:bodyPr>
          <a:lstStyle>
            <a:lvl1pPr>
              <a:defRPr sz="36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3200">
                <a:solidFill>
                  <a:srgbClr val="001965"/>
                </a:solidFill>
                <a:latin typeface="Montserrat Regular"/>
                <a:cs typeface="Montserrat Regular"/>
              </a:defRPr>
            </a:lvl2pPr>
            <a:lvl3pPr>
              <a:defRPr sz="2400">
                <a:solidFill>
                  <a:srgbClr val="001965"/>
                </a:solidFill>
                <a:latin typeface="Montserrat Regular"/>
                <a:cs typeface="Montserrat Regular"/>
              </a:defRPr>
            </a:lvl3pPr>
            <a:lvl4pPr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4pPr>
            <a:lvl5pPr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pic>
        <p:nvPicPr>
          <p:cNvPr id="10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8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69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2876550" y="0"/>
            <a:ext cx="4572000" cy="1028700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72835" y="2652384"/>
            <a:ext cx="5740936" cy="1714500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772835" y="5170404"/>
            <a:ext cx="8077200" cy="42056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4300"/>
            </a:lvl2pPr>
            <a:lvl3pPr marL="1632844" indent="0">
              <a:buNone/>
              <a:defRPr sz="3600"/>
            </a:lvl3pPr>
            <a:lvl4pPr marL="2449266" indent="0">
              <a:buNone/>
              <a:defRPr sz="3200"/>
            </a:lvl4pPr>
            <a:lvl5pPr marL="3265688" indent="0">
              <a:buNone/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1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2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>
                <a:solidFill>
                  <a:srgbClr val="001965"/>
                </a:solidFill>
              </a:rPr>
              <a:pPr/>
              <a:t>‹Nº›</a:t>
            </a:fld>
            <a:endParaRPr lang="es-ES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5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4"/>
          </p:nvPr>
        </p:nvSpPr>
        <p:spPr>
          <a:xfrm>
            <a:off x="2876550" y="0"/>
            <a:ext cx="4719638" cy="10306050"/>
          </a:xfrm>
        </p:spPr>
        <p:txBody>
          <a:bodyPr/>
          <a:lstStyle/>
          <a:p>
            <a:endParaRPr lang="es-ES"/>
          </a:p>
        </p:txBody>
      </p:sp>
      <p:pic>
        <p:nvPicPr>
          <p:cNvPr id="11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772835" y="3824760"/>
            <a:ext cx="8077200" cy="1714500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3" name="Marcador de contenido 3"/>
          <p:cNvSpPr>
            <a:spLocks noGrp="1"/>
          </p:cNvSpPr>
          <p:nvPr>
            <p:ph sz="half" idx="2"/>
          </p:nvPr>
        </p:nvSpPr>
        <p:spPr>
          <a:xfrm>
            <a:off x="8772834" y="5539260"/>
            <a:ext cx="8077200" cy="42056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4300"/>
            </a:lvl2pPr>
            <a:lvl3pPr marL="1632844" indent="0">
              <a:buNone/>
              <a:defRPr sz="3600"/>
            </a:lvl3pPr>
            <a:lvl4pPr marL="2449266" indent="0">
              <a:buNone/>
              <a:defRPr sz="3200"/>
            </a:lvl4pPr>
            <a:lvl5pPr marL="3265688" indent="0">
              <a:buNone/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3"/>
          </p:nvPr>
        </p:nvSpPr>
        <p:spPr>
          <a:xfrm>
            <a:off x="917193" y="1364151"/>
            <a:ext cx="6132895" cy="1713855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53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4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04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1"/>
          </p:nvPr>
        </p:nvSpPr>
        <p:spPr>
          <a:xfrm>
            <a:off x="2876550" y="0"/>
            <a:ext cx="5413375" cy="1030605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8943898" y="4568971"/>
            <a:ext cx="8424862" cy="1092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Título 1"/>
          <p:cNvSpPr>
            <a:spLocks noGrp="1"/>
          </p:cNvSpPr>
          <p:nvPr>
            <p:ph type="ctrTitle"/>
          </p:nvPr>
        </p:nvSpPr>
        <p:spPr>
          <a:xfrm>
            <a:off x="8960179" y="2689593"/>
            <a:ext cx="9327821" cy="1879378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3366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1" name="Marcador de contenido 3"/>
          <p:cNvSpPr>
            <a:spLocks noGrp="1"/>
          </p:cNvSpPr>
          <p:nvPr>
            <p:ph sz="half" idx="2"/>
          </p:nvPr>
        </p:nvSpPr>
        <p:spPr>
          <a:xfrm>
            <a:off x="8960179" y="5326692"/>
            <a:ext cx="8077200" cy="42056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4300"/>
            </a:lvl2pPr>
            <a:lvl3pPr marL="1632844" indent="0">
              <a:buNone/>
              <a:defRPr sz="3600"/>
            </a:lvl3pPr>
            <a:lvl4pPr marL="2449266" indent="0">
              <a:buNone/>
              <a:defRPr sz="3200"/>
            </a:lvl4pPr>
            <a:lvl5pPr marL="3265688" indent="0">
              <a:buNone/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9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0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61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preencoded.png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131"/>
          <a:stretch/>
        </p:blipFill>
        <p:spPr>
          <a:xfrm>
            <a:off x="0" y="7433910"/>
            <a:ext cx="2876550" cy="2872140"/>
          </a:xfrm>
          <a:prstGeom prst="rect">
            <a:avLst/>
          </a:prstGeom>
        </p:spPr>
      </p:pic>
      <p:sp>
        <p:nvSpPr>
          <p:cNvPr id="38" name="Título 37"/>
          <p:cNvSpPr>
            <a:spLocks noGrp="1"/>
          </p:cNvSpPr>
          <p:nvPr>
            <p:ph type="title"/>
          </p:nvPr>
        </p:nvSpPr>
        <p:spPr>
          <a:xfrm>
            <a:off x="1558446" y="4935860"/>
            <a:ext cx="4238625" cy="499910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13"/>
          </p:nvPr>
        </p:nvSpPr>
        <p:spPr>
          <a:xfrm>
            <a:off x="1542165" y="5625751"/>
            <a:ext cx="2867025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9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>
                <a:solidFill>
                  <a:srgbClr val="001965"/>
                </a:solidFill>
              </a:rPr>
              <a:pPr/>
              <a:t>‹Nº›</a:t>
            </a:fld>
            <a:endParaRPr lang="es-ES">
              <a:solidFill>
                <a:srgbClr val="001965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704975" y="1622425"/>
            <a:ext cx="14969119" cy="1317625"/>
          </a:xfrm>
        </p:spPr>
        <p:txBody>
          <a:bodyPr/>
          <a:lstStyle>
            <a:lvl1pPr marL="0" indent="0">
              <a:buNone/>
              <a:defRPr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4362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6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6" r:id="rId3"/>
    <p:sldLayoutId id="2147483687" r:id="rId4"/>
    <p:sldLayoutId id="2147483650" r:id="rId5"/>
    <p:sldLayoutId id="2147483652" r:id="rId6"/>
    <p:sldLayoutId id="2147483660" r:id="rId7"/>
    <p:sldLayoutId id="2147483674" r:id="rId8"/>
    <p:sldLayoutId id="2147483661" r:id="rId9"/>
    <p:sldLayoutId id="2147483654" r:id="rId10"/>
    <p:sldLayoutId id="2147483655" r:id="rId11"/>
    <p:sldLayoutId id="2147483676" r:id="rId12"/>
    <p:sldLayoutId id="2147483678" r:id="rId13"/>
    <p:sldLayoutId id="2147483677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75" r:id="rId22"/>
  </p:sldLayoutIdLst>
  <p:hf hdr="0" ftr="0" dt="0"/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ie.edu/student-guide/bir-sep-2023/program/exchange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.edu/student-guide/bir-sep-2023/program/electives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ieustudentservices@ie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.edu/student-guide/bir-sep-2023/program/internships/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mailto:IEU.Careers@i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ir.biemadrid@ie.edu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International.Mobility@ie.edu" TargetMode="External"/><Relationship Id="rId3" Type="http://schemas.microsoft.com/office/2007/relationships/hdphoto" Target="../media/hdphoto1.wdp"/><Relationship Id="rId7" Type="http://schemas.openxmlformats.org/officeDocument/2006/relationships/hyperlink" Target="mailto:bir.biemadrid@ie.edu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nwiesehomeier@faculty.ie.edu" TargetMode="External"/><Relationship Id="rId5" Type="http://schemas.openxmlformats.org/officeDocument/2006/relationships/image" Target="../media/image72.svg"/><Relationship Id="rId4" Type="http://schemas.openxmlformats.org/officeDocument/2006/relationships/image" Target="../media/image71.png"/><Relationship Id="rId9" Type="http://schemas.openxmlformats.org/officeDocument/2006/relationships/image" Target="../media/image6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ieu-outgoing.ie.edu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s://blackboard.ie.edu/ultra/organizations/_50_1/outline/file/_276727_1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DC03CDE-62D1-4BE7-AAF9-D3607AECE8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0" r="15171" b="-2"/>
          <a:stretch/>
        </p:blipFill>
        <p:spPr>
          <a:xfrm>
            <a:off x="472440" y="6040"/>
            <a:ext cx="4579938" cy="1028699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4954" y="4038599"/>
            <a:ext cx="10770468" cy="204311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Montserrat ExtraBold"/>
              </a:rPr>
              <a:t>UPPER YEARS</a:t>
            </a:r>
            <a:br>
              <a:rPr lang="en-US" dirty="0">
                <a:latin typeface="Montserrat ExtraBold" panose="00000900000000000000" pitchFamily="2" charset="0"/>
              </a:rPr>
            </a:br>
            <a:br>
              <a:rPr lang="en-US" dirty="0">
                <a:latin typeface="Montserrat ExtraBold" panose="00000900000000000000" pitchFamily="2" charset="0"/>
              </a:rPr>
            </a:br>
            <a:r>
              <a:rPr lang="en-US" dirty="0">
                <a:latin typeface="Montserrat ExtraBold"/>
              </a:rPr>
              <a:t>BIR </a:t>
            </a:r>
            <a:endParaRPr lang="es-ES"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EC5C440-8E05-983E-EC33-2662E8D81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978" y="8782050"/>
            <a:ext cx="1095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4C063E3A-42CE-468F-9AFC-AD12F0C1ED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2302" r="16202"/>
          <a:stretch/>
        </p:blipFill>
        <p:spPr>
          <a:xfrm>
            <a:off x="-94060" y="0"/>
            <a:ext cx="3489182" cy="10287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26BE098-0D38-4D0F-A475-527848BCF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703" y="905805"/>
            <a:ext cx="14197661" cy="121059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400">
                <a:solidFill>
                  <a:srgbClr val="001965"/>
                </a:solidFill>
                <a:latin typeface="Montserrat ExtraBold" panose="00000900000000000000" pitchFamily="2" charset="0"/>
              </a:rPr>
              <a:t>3rd – 4th </a:t>
            </a:r>
            <a:r>
              <a:rPr lang="es-ES" sz="4400" err="1">
                <a:solidFill>
                  <a:srgbClr val="001965"/>
                </a:solidFill>
                <a:latin typeface="Montserrat ExtraBold" panose="00000900000000000000" pitchFamily="2" charset="0"/>
              </a:rPr>
              <a:t>year</a:t>
            </a:r>
            <a:r>
              <a:rPr lang="es-ES" sz="4400">
                <a:solidFill>
                  <a:srgbClr val="001965"/>
                </a:solidFill>
                <a:latin typeface="Montserrat ExtraBold" panose="00000900000000000000" pitchFamily="2" charset="0"/>
              </a:rPr>
              <a:t> BIR STUDY PLAN</a:t>
            </a:r>
            <a:br>
              <a:rPr lang="es-ES" sz="4400">
                <a:solidFill>
                  <a:srgbClr val="001965"/>
                </a:solidFill>
                <a:latin typeface="Montserrat ExtraBold" panose="00000900000000000000" pitchFamily="2" charset="0"/>
              </a:rPr>
            </a:br>
            <a:endParaRPr lang="es-ES" sz="4000">
              <a:solidFill>
                <a:srgbClr val="001965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6F0956-4CAE-8B9A-63E2-06F4D3EE7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304" y="2308859"/>
            <a:ext cx="13065921" cy="67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23019" y="513524"/>
            <a:ext cx="9254836" cy="17145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000066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COURSES </a:t>
            </a:r>
            <a:r>
              <a:rPr lang="en-US" sz="4000">
                <a:solidFill>
                  <a:srgbClr val="C0000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NOT</a:t>
            </a:r>
            <a:r>
              <a:rPr lang="en-US" sz="4000">
                <a:solidFill>
                  <a:srgbClr val="000066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 APPROVED</a:t>
            </a:r>
            <a:endParaRPr lang="es-ES" sz="400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841673" y="3593738"/>
            <a:ext cx="8077200" cy="4205616"/>
          </a:xfrm>
        </p:spPr>
        <p:txBody>
          <a:bodyPr/>
          <a:lstStyle/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×"/>
            </a:pP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Clínica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 de </a:t>
            </a: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tenis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 (Tennis lessons)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×"/>
            </a:pP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Fundamentals of Acting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×"/>
            </a:pP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Football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×"/>
            </a:pP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Welcome </a:t>
            </a: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Programme</a:t>
            </a:r>
            <a:endParaRPr lang="en-US" sz="3200">
              <a:solidFill>
                <a:schemeClr val="accent1">
                  <a:lumMod val="50000"/>
                </a:schemeClr>
              </a:solidFill>
              <a:latin typeface="Montserrat Regular" panose="00000500000000000000" pitchFamily="2" charset="0"/>
            </a:endParaRPr>
          </a:p>
          <a:p>
            <a:endParaRPr lang="es-ES"/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57BAB9E8-89D9-4F23-A752-63C64B0A2A6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120" r="2120"/>
          <a:stretch>
            <a:fillRect/>
          </a:stretch>
        </p:blipFill>
        <p:spPr>
          <a:xfrm>
            <a:off x="516731" y="-9525"/>
            <a:ext cx="4719638" cy="10306050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08CEEB5E-A085-5E10-8707-DD5E1DDFF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318" y="8782050"/>
            <a:ext cx="1095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4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" descr="preencoded.png"/>
          <p:cNvPicPr>
            <a:picLocks noGrp="1" noChangeAspect="1"/>
          </p:cNvPicPr>
          <p:nvPr>
            <p:ph type="pic" sz="quarter" idx="24"/>
          </p:nvPr>
        </p:nvPicPr>
        <p:blipFill>
          <a:blip r:embed="rId2"/>
          <a:srcRect l="392" r="392"/>
          <a:stretch/>
        </p:blipFill>
        <p:spPr>
          <a:xfrm>
            <a:off x="2881884" y="7429128"/>
            <a:ext cx="15411450" cy="287655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8AB0B04E-CDD2-0806-99B7-1B7B985D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84" y="513947"/>
            <a:ext cx="13495049" cy="1563201"/>
          </a:xfrm>
        </p:spPr>
        <p:txBody>
          <a:bodyPr/>
          <a:lstStyle/>
          <a:p>
            <a:pPr algn="ctr"/>
            <a:r>
              <a:rPr lang="en-US">
                <a:solidFill>
                  <a:srgbClr val="0032A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CANCEL AFTER ACCEPTING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53F3BB3-2789-B73E-0DE9-BC244D7A5F73}"/>
              </a:ext>
            </a:extLst>
          </p:cNvPr>
          <p:cNvSpPr txBox="1"/>
          <p:nvPr/>
        </p:nvSpPr>
        <p:spPr>
          <a:xfrm>
            <a:off x="6204102" y="2706424"/>
            <a:ext cx="87670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u="sng" err="1">
                <a:latin typeface="Montserrat" panose="00000500000000000000" pitchFamily="2" charset="0"/>
              </a:rPr>
              <a:t>Please</a:t>
            </a:r>
            <a:r>
              <a:rPr lang="es-ES" sz="3600" b="1" u="sng">
                <a:latin typeface="Montserrat" panose="00000500000000000000" pitchFamily="2" charset="0"/>
              </a:rPr>
              <a:t> be </a:t>
            </a:r>
            <a:r>
              <a:rPr lang="es-ES" sz="3600" b="1" u="sng" err="1">
                <a:latin typeface="Montserrat" panose="00000500000000000000" pitchFamily="2" charset="0"/>
              </a:rPr>
              <a:t>aware</a:t>
            </a:r>
            <a:endParaRPr lang="es-ES" sz="3600" b="1" u="sng">
              <a:latin typeface="Montserrat" panose="00000500000000000000" pitchFamily="2" charset="0"/>
            </a:endParaRPr>
          </a:p>
          <a:p>
            <a:endParaRPr lang="es-ES">
              <a:latin typeface="Montserrat" panose="00000500000000000000" pitchFamily="2" charset="0"/>
            </a:endParaRPr>
          </a:p>
          <a:p>
            <a:r>
              <a:rPr lang="es-ES" err="1">
                <a:latin typeface="Montserrat" panose="00000500000000000000" pitchFamily="2" charset="0"/>
              </a:rPr>
              <a:t>If</a:t>
            </a:r>
            <a:r>
              <a:rPr lang="es-ES">
                <a:latin typeface="Montserrat" panose="00000500000000000000" pitchFamily="2" charset="0"/>
              </a:rPr>
              <a:t> </a:t>
            </a:r>
            <a:r>
              <a:rPr lang="es-ES" err="1">
                <a:latin typeface="Montserrat" panose="00000500000000000000" pitchFamily="2" charset="0"/>
              </a:rPr>
              <a:t>you</a:t>
            </a:r>
            <a:r>
              <a:rPr lang="es-ES">
                <a:latin typeface="Montserrat" panose="00000500000000000000" pitchFamily="2" charset="0"/>
              </a:rPr>
              <a:t> </a:t>
            </a:r>
            <a:r>
              <a:rPr lang="es-ES" b="1" err="1">
                <a:latin typeface="Montserrat" panose="00000500000000000000" pitchFamily="2" charset="0"/>
              </a:rPr>
              <a:t>accept</a:t>
            </a:r>
            <a:r>
              <a:rPr lang="es-ES">
                <a:latin typeface="Montserrat" panose="00000500000000000000" pitchFamily="2" charset="0"/>
              </a:rPr>
              <a:t> </a:t>
            </a:r>
            <a:r>
              <a:rPr lang="es-ES" err="1">
                <a:latin typeface="Montserrat" panose="00000500000000000000" pitchFamily="2" charset="0"/>
              </a:rPr>
              <a:t>your</a:t>
            </a:r>
            <a:r>
              <a:rPr lang="es-ES">
                <a:latin typeface="Montserrat" panose="00000500000000000000" pitchFamily="2" charset="0"/>
              </a:rPr>
              <a:t> spot at </a:t>
            </a:r>
            <a:r>
              <a:rPr lang="es-ES" err="1">
                <a:latin typeface="Montserrat" panose="00000500000000000000" pitchFamily="2" charset="0"/>
              </a:rPr>
              <a:t>your</a:t>
            </a:r>
            <a:r>
              <a:rPr lang="es-ES">
                <a:latin typeface="Montserrat" panose="00000500000000000000" pitchFamily="2" charset="0"/>
              </a:rPr>
              <a:t> </a:t>
            </a:r>
            <a:r>
              <a:rPr lang="es-ES" err="1">
                <a:latin typeface="Montserrat" panose="00000500000000000000" pitchFamily="2" charset="0"/>
              </a:rPr>
              <a:t>chosen</a:t>
            </a:r>
            <a:r>
              <a:rPr lang="es-ES">
                <a:latin typeface="Montserrat" panose="00000500000000000000" pitchFamily="2" charset="0"/>
              </a:rPr>
              <a:t> Exchange University and </a:t>
            </a:r>
            <a:r>
              <a:rPr lang="es-ES" err="1">
                <a:latin typeface="Montserrat" panose="00000500000000000000" pitchFamily="2" charset="0"/>
              </a:rPr>
              <a:t>later</a:t>
            </a:r>
            <a:r>
              <a:rPr lang="es-ES">
                <a:latin typeface="Montserrat" panose="00000500000000000000" pitchFamily="2" charset="0"/>
              </a:rPr>
              <a:t> </a:t>
            </a:r>
            <a:r>
              <a:rPr lang="es-ES" b="1">
                <a:latin typeface="Montserrat" panose="00000500000000000000" pitchFamily="2" charset="0"/>
              </a:rPr>
              <a:t>cancel</a:t>
            </a:r>
            <a:r>
              <a:rPr lang="es-ES">
                <a:latin typeface="Montserrat" panose="00000500000000000000" pitchFamily="2" charset="0"/>
              </a:rPr>
              <a:t> </a:t>
            </a:r>
            <a:r>
              <a:rPr lang="en-GB">
                <a:latin typeface="Montserrat" panose="00000500000000000000" pitchFamily="2" charset="0"/>
              </a:rPr>
              <a:t>your exchange semester, you will </a:t>
            </a:r>
            <a:r>
              <a:rPr lang="en-GB" b="1" u="sng">
                <a:solidFill>
                  <a:srgbClr val="FF0000"/>
                </a:solidFill>
                <a:latin typeface="Montserrat" panose="00000500000000000000" pitchFamily="2" charset="0"/>
              </a:rPr>
              <a:t>not</a:t>
            </a:r>
            <a:r>
              <a:rPr lang="en-GB" b="1" u="sng">
                <a:latin typeface="Montserrat" panose="00000500000000000000" pitchFamily="2" charset="0"/>
              </a:rPr>
              <a:t> </a:t>
            </a:r>
            <a:r>
              <a:rPr lang="en-GB">
                <a:latin typeface="Montserrat" panose="00000500000000000000" pitchFamily="2" charset="0"/>
              </a:rPr>
              <a:t>be eligible to complete an Internship.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008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40084" y="513947"/>
            <a:ext cx="13495049" cy="1563201"/>
          </a:xfrm>
        </p:spPr>
        <p:txBody>
          <a:bodyPr/>
          <a:lstStyle/>
          <a:p>
            <a:pPr algn="ctr"/>
            <a:r>
              <a:rPr lang="en-US">
                <a:solidFill>
                  <a:srgbClr val="0032A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RETURNING FROM EXCHANGE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321119" y="3866670"/>
            <a:ext cx="5209942" cy="3060601"/>
          </a:xfrm>
        </p:spPr>
        <p:txBody>
          <a:bodyPr/>
          <a:lstStyle/>
          <a:p>
            <a:pPr algn="ctr"/>
            <a:r>
              <a:rPr lang="en-GB"/>
              <a:t>Your Exchange transcript can take </a:t>
            </a:r>
            <a:r>
              <a:rPr lang="en-GB" u="sng"/>
              <a:t>months</a:t>
            </a:r>
            <a:r>
              <a:rPr lang="en-GB"/>
              <a:t> to arrive, so please reach out to the BIR Office </a:t>
            </a:r>
            <a:r>
              <a:rPr lang="en-GB" b="1"/>
              <a:t>ASAP</a:t>
            </a:r>
            <a:r>
              <a:rPr lang="en-GB"/>
              <a:t> if you need to be enrolled in any courses you were unable to take on exchange. </a:t>
            </a:r>
          </a:p>
          <a:p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0"/>
          </p:nvPr>
        </p:nvSpPr>
        <p:spPr>
          <a:xfrm>
            <a:off x="11511381" y="3866671"/>
            <a:ext cx="5089824" cy="2232427"/>
          </a:xfrm>
        </p:spPr>
        <p:txBody>
          <a:bodyPr/>
          <a:lstStyle/>
          <a:p>
            <a:pPr algn="ctr"/>
            <a:r>
              <a:rPr lang="en-GB"/>
              <a:t>The validation of credits can take up to </a:t>
            </a:r>
            <a:r>
              <a:rPr lang="en-GB" b="1"/>
              <a:t>6 weeks </a:t>
            </a:r>
            <a:r>
              <a:rPr lang="en-GB"/>
              <a:t>from receiving your transcript.</a:t>
            </a:r>
          </a:p>
        </p:txBody>
      </p:sp>
      <p:pic>
        <p:nvPicPr>
          <p:cNvPr id="10" name="Object 4" descr="Objec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065" y="2393652"/>
            <a:ext cx="1162050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Object 5" descr="Objec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268" y="2401964"/>
            <a:ext cx="116205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1D6735-1DFA-DA37-EB6C-51D55972F6F0}"/>
              </a:ext>
            </a:extLst>
          </p:cNvPr>
          <p:cNvSpPr txBox="1"/>
          <p:nvPr/>
        </p:nvSpPr>
        <p:spPr>
          <a:xfrm>
            <a:off x="4617114" y="8270517"/>
            <a:ext cx="11940988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dirty="0" err="1"/>
              <a:t>For</a:t>
            </a:r>
            <a:r>
              <a:rPr lang="es-ES" sz="2000" dirty="0"/>
              <a:t> more Information </a:t>
            </a:r>
            <a:r>
              <a:rPr lang="es-ES" sz="2000" dirty="0" err="1"/>
              <a:t>about</a:t>
            </a:r>
            <a:r>
              <a:rPr lang="es-ES" sz="2000" dirty="0"/>
              <a:t> Exchange: </a:t>
            </a:r>
            <a:r>
              <a:rPr lang="es-ES" sz="2000" dirty="0">
                <a:hlinkClick r:id="rId4"/>
              </a:rPr>
              <a:t>https://www.ie.edu/student-guide/bir-sep-2023/program/exchange</a:t>
            </a:r>
            <a:r>
              <a:rPr lang="es-ES" sz="2000" dirty="0"/>
              <a:t>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68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D6543B6D-154F-3657-3340-D3E8113F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138" y="235581"/>
            <a:ext cx="9044139" cy="2043113"/>
          </a:xfrm>
        </p:spPr>
        <p:txBody>
          <a:bodyPr/>
          <a:lstStyle/>
          <a:p>
            <a:r>
              <a:rPr lang="es-ES"/>
              <a:t>ELECTIVES at IEU</a:t>
            </a:r>
            <a:endParaRPr lang="en-GB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B88547BA-F27C-FF6F-2161-AB7FD0DF0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2469" y="2278693"/>
            <a:ext cx="13742125" cy="6551797"/>
          </a:xfrm>
        </p:spPr>
        <p:txBody>
          <a:bodyPr>
            <a:normAutofit/>
          </a:bodyPr>
          <a:lstStyle/>
          <a:p>
            <a:r>
              <a:rPr lang="es-ES" dirty="0" err="1"/>
              <a:t>Bidding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Electives</a:t>
            </a:r>
          </a:p>
          <a:p>
            <a:endParaRPr lang="es-ES" dirty="0"/>
          </a:p>
          <a:p>
            <a:r>
              <a:rPr lang="es-ES" sz="2800" dirty="0"/>
              <a:t>In </a:t>
            </a:r>
            <a:r>
              <a:rPr lang="es-ES" sz="2800" dirty="0" err="1"/>
              <a:t>July</a:t>
            </a:r>
            <a:r>
              <a:rPr lang="es-ES" sz="2800" dirty="0"/>
              <a:t> </a:t>
            </a:r>
            <a:r>
              <a:rPr lang="es-ES" sz="2800" dirty="0" err="1"/>
              <a:t>you</a:t>
            </a:r>
            <a:r>
              <a:rPr lang="es-ES" sz="2800" dirty="0"/>
              <a:t> </a:t>
            </a:r>
            <a:r>
              <a:rPr lang="es-ES" sz="2800" dirty="0" err="1"/>
              <a:t>will</a:t>
            </a:r>
            <a:r>
              <a:rPr lang="es-ES" sz="2800" dirty="0"/>
              <a:t> be </a:t>
            </a:r>
            <a:r>
              <a:rPr lang="es-ES" sz="2800" dirty="0" err="1"/>
              <a:t>enrolled</a:t>
            </a:r>
            <a:r>
              <a:rPr lang="es-ES" sz="2800" dirty="0"/>
              <a:t> in </a:t>
            </a:r>
            <a:r>
              <a:rPr lang="es-ES" sz="2800" dirty="0" err="1"/>
              <a:t>an</a:t>
            </a:r>
            <a:r>
              <a:rPr lang="es-ES" sz="2800" dirty="0"/>
              <a:t> elective </a:t>
            </a:r>
            <a:r>
              <a:rPr lang="es-ES" sz="2800" dirty="0" err="1"/>
              <a:t>placeholder</a:t>
            </a:r>
            <a:r>
              <a:rPr lang="es-ES" sz="2800" dirty="0"/>
              <a:t> block of 30 ECTS in </a:t>
            </a:r>
            <a:r>
              <a:rPr lang="es-ES" sz="2800" dirty="0" err="1"/>
              <a:t>anticipation</a:t>
            </a:r>
            <a:r>
              <a:rPr lang="es-ES" sz="2800" dirty="0"/>
              <a:t> of </a:t>
            </a:r>
            <a:r>
              <a:rPr lang="es-ES" sz="2800" dirty="0" err="1"/>
              <a:t>your</a:t>
            </a:r>
            <a:r>
              <a:rPr lang="es-ES" sz="2800" dirty="0"/>
              <a:t> </a:t>
            </a:r>
            <a:r>
              <a:rPr lang="es-ES" sz="2800" dirty="0" err="1"/>
              <a:t>second</a:t>
            </a:r>
            <a:r>
              <a:rPr lang="es-ES" sz="2800" dirty="0"/>
              <a:t> </a:t>
            </a:r>
            <a:r>
              <a:rPr lang="es-ES" sz="2800" dirty="0" err="1"/>
              <a:t>semester</a:t>
            </a:r>
            <a:r>
              <a:rPr lang="es-ES" sz="2800" dirty="0"/>
              <a:t>.</a:t>
            </a:r>
          </a:p>
          <a:p>
            <a:endParaRPr lang="es-ES" sz="2800" dirty="0"/>
          </a:p>
          <a:p>
            <a:r>
              <a:rPr lang="es-ES" sz="2800" dirty="0"/>
              <a:t>Once the </a:t>
            </a:r>
            <a:r>
              <a:rPr lang="es-ES" sz="2800" dirty="0" err="1"/>
              <a:t>bidding</a:t>
            </a:r>
            <a:r>
              <a:rPr lang="es-ES" sz="2800" dirty="0"/>
              <a:t> </a:t>
            </a:r>
            <a:r>
              <a:rPr lang="es-ES" sz="2800" dirty="0" err="1"/>
              <a:t>platform</a:t>
            </a:r>
            <a:r>
              <a:rPr lang="es-ES" sz="2800" dirty="0"/>
              <a:t> opens in </a:t>
            </a:r>
            <a:r>
              <a:rPr lang="es-ES" sz="2800" dirty="0" err="1"/>
              <a:t>November</a:t>
            </a:r>
            <a:r>
              <a:rPr lang="es-ES" sz="2800" dirty="0"/>
              <a:t> 2024 </a:t>
            </a:r>
            <a:r>
              <a:rPr lang="es-ES" sz="2800" dirty="0" err="1"/>
              <a:t>you</a:t>
            </a:r>
            <a:r>
              <a:rPr lang="es-ES" sz="2800" dirty="0"/>
              <a:t> can </a:t>
            </a:r>
            <a:r>
              <a:rPr lang="es-ES" sz="2800" dirty="0" err="1"/>
              <a:t>bid</a:t>
            </a:r>
            <a:r>
              <a:rPr lang="es-ES" sz="2800" dirty="0"/>
              <a:t> </a:t>
            </a:r>
            <a:r>
              <a:rPr lang="es-ES" sz="2800" dirty="0" err="1"/>
              <a:t>on</a:t>
            </a:r>
            <a:r>
              <a:rPr lang="es-ES" sz="2800" dirty="0"/>
              <a:t> </a:t>
            </a:r>
            <a:r>
              <a:rPr lang="es-ES" sz="2800" dirty="0" err="1"/>
              <a:t>your</a:t>
            </a:r>
            <a:r>
              <a:rPr lang="es-ES" sz="2800" dirty="0"/>
              <a:t> </a:t>
            </a:r>
            <a:r>
              <a:rPr lang="es-ES" sz="2800" dirty="0" err="1"/>
              <a:t>choice</a:t>
            </a:r>
            <a:r>
              <a:rPr lang="es-ES" sz="2800" dirty="0"/>
              <a:t> of </a:t>
            </a:r>
            <a:r>
              <a:rPr lang="es-ES" sz="2800" dirty="0" err="1"/>
              <a:t>preferred</a:t>
            </a:r>
            <a:r>
              <a:rPr lang="es-ES" sz="2800" dirty="0"/>
              <a:t> </a:t>
            </a:r>
            <a:r>
              <a:rPr lang="es-ES" sz="2800" dirty="0" err="1"/>
              <a:t>courses</a:t>
            </a:r>
            <a:r>
              <a:rPr lang="es-ES" sz="2800" dirty="0"/>
              <a:t>. </a:t>
            </a:r>
          </a:p>
          <a:p>
            <a:endParaRPr lang="es-ES" sz="2800" dirty="0"/>
          </a:p>
          <a:p>
            <a:r>
              <a:rPr lang="es-ES" sz="2800" dirty="0" err="1"/>
              <a:t>Have</a:t>
            </a:r>
            <a:r>
              <a:rPr lang="es-ES" sz="2800" dirty="0"/>
              <a:t> a look at the electives </a:t>
            </a:r>
            <a:r>
              <a:rPr lang="es-ES" sz="2800" dirty="0" err="1"/>
              <a:t>we</a:t>
            </a:r>
            <a:r>
              <a:rPr lang="es-ES" sz="2800" dirty="0"/>
              <a:t> </a:t>
            </a:r>
            <a:r>
              <a:rPr lang="es-ES" sz="2800" dirty="0" err="1"/>
              <a:t>have</a:t>
            </a:r>
            <a:r>
              <a:rPr lang="es-ES" sz="2800" dirty="0"/>
              <a:t> </a:t>
            </a:r>
            <a:r>
              <a:rPr lang="es-ES" sz="2800" dirty="0" err="1"/>
              <a:t>available</a:t>
            </a:r>
            <a:r>
              <a:rPr lang="es-ES" sz="2800" dirty="0"/>
              <a:t> in 23-24 </a:t>
            </a:r>
            <a:r>
              <a:rPr lang="es-ES" sz="2800" dirty="0" err="1"/>
              <a:t>here</a:t>
            </a:r>
            <a:r>
              <a:rPr lang="es-ES" sz="2800" dirty="0"/>
              <a:t>: </a:t>
            </a:r>
            <a:r>
              <a:rPr lang="es-ES" sz="2800" dirty="0">
                <a:hlinkClick r:id="rId2"/>
              </a:rPr>
              <a:t>https://www.ie.edu/student-guide/bir-sep-2023/program/electives</a:t>
            </a:r>
            <a:r>
              <a:rPr lang="es-ES" sz="2800" dirty="0"/>
              <a:t>/ </a:t>
            </a:r>
          </a:p>
          <a:p>
            <a:r>
              <a:rPr lang="en-GB" sz="1800" b="1" dirty="0"/>
              <a:t>Subject to change next academic year.</a:t>
            </a:r>
          </a:p>
        </p:txBody>
      </p:sp>
    </p:spTree>
    <p:extLst>
      <p:ext uri="{BB962C8B-B14F-4D97-AF65-F5344CB8AC3E}">
        <p14:creationId xmlns:p14="http://schemas.microsoft.com/office/powerpoint/2010/main" val="213123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>
            <a:extLst>
              <a:ext uri="{FF2B5EF4-FFF2-40B4-BE49-F238E27FC236}">
                <a16:creationId xmlns:a16="http://schemas.microsoft.com/office/drawing/2014/main" id="{A13DCB48-253A-4172-B123-00447FB11D18}"/>
              </a:ext>
            </a:extLst>
          </p:cNvPr>
          <p:cNvSpPr/>
          <p:nvPr/>
        </p:nvSpPr>
        <p:spPr>
          <a:xfrm>
            <a:off x="0" y="0"/>
            <a:ext cx="18288000" cy="2915269"/>
          </a:xfrm>
          <a:prstGeom prst="rect">
            <a:avLst/>
          </a:prstGeom>
          <a:solidFill>
            <a:srgbClr val="46BE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032164" y="2632989"/>
            <a:ext cx="16223672" cy="761499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Montserrat ExtraBold" pitchFamily="34" charset="0"/>
              </a:rPr>
              <a:t>CONTACT THE BIR OFFICE</a:t>
            </a:r>
            <a:br>
              <a:rPr lang="en-US">
                <a:latin typeface="Montserrat ExtraBold" pitchFamily="34" charset="0"/>
              </a:rPr>
            </a:br>
            <a:br>
              <a:rPr lang="en-US">
                <a:latin typeface="Montserrat ExtraBold" pitchFamily="34" charset="0"/>
              </a:rPr>
            </a:br>
            <a:br>
              <a:rPr lang="en-US">
                <a:latin typeface="Montserrat ExtraBold" pitchFamily="34" charset="0"/>
              </a:rPr>
            </a:br>
            <a:br>
              <a:rPr lang="en-US">
                <a:latin typeface="Montserrat ExtraBold" pitchFamily="34" charset="0"/>
              </a:rPr>
            </a:br>
            <a:endParaRPr lang="es-ES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3"/>
          </p:nvPr>
        </p:nvSpPr>
        <p:spPr>
          <a:xfrm>
            <a:off x="5567973" y="3894955"/>
            <a:ext cx="7152054" cy="1416050"/>
          </a:xfrm>
        </p:spPr>
        <p:txBody>
          <a:bodyPr/>
          <a:lstStyle/>
          <a:p>
            <a:pPr algn="ctr"/>
            <a:r>
              <a:rPr lang="en-US" sz="3600">
                <a:latin typeface="Montserrat ExtraBold" pitchFamily="34" charset="0"/>
              </a:rPr>
              <a:t>bir.biemadrid@ie.edu</a:t>
            </a:r>
            <a:endParaRPr lang="es-ES" sz="3600"/>
          </a:p>
        </p:txBody>
      </p:sp>
      <p:sp>
        <p:nvSpPr>
          <p:cNvPr id="32" name="Marcador de texto 8">
            <a:extLst>
              <a:ext uri="{FF2B5EF4-FFF2-40B4-BE49-F238E27FC236}">
                <a16:creationId xmlns:a16="http://schemas.microsoft.com/office/drawing/2014/main" id="{CD113433-5DD8-4BB8-B394-D163CD0DB9EA}"/>
              </a:ext>
            </a:extLst>
          </p:cNvPr>
          <p:cNvSpPr txBox="1">
            <a:spLocks/>
          </p:cNvSpPr>
          <p:nvPr/>
        </p:nvSpPr>
        <p:spPr>
          <a:xfrm>
            <a:off x="9087348" y="6287144"/>
            <a:ext cx="3632679" cy="1416050"/>
          </a:xfrm>
          <a:prstGeom prst="rect">
            <a:avLst/>
          </a:prstGeom>
        </p:spPr>
        <p:txBody>
          <a:bodyPr vert="horz" lIns="163284" tIns="81642" rIns="163284" bIns="81642" rtlCol="0">
            <a:no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1965"/>
                </a:solidFill>
                <a:latin typeface="Montserrat Regular"/>
                <a:ea typeface="+mn-ea"/>
                <a:cs typeface="Montserrat Regular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/>
              <a:t>FERNANDO GOMEZ</a:t>
            </a:r>
            <a:endParaRPr lang="es-ES"/>
          </a:p>
          <a:p>
            <a:r>
              <a:rPr lang="es-ES" err="1"/>
              <a:t>Program</a:t>
            </a:r>
            <a:r>
              <a:rPr lang="es-ES"/>
              <a:t> </a:t>
            </a:r>
            <a:r>
              <a:rPr lang="es-ES" err="1"/>
              <a:t>Assistant</a:t>
            </a:r>
            <a:endParaRPr lang="es-ES"/>
          </a:p>
        </p:txBody>
      </p:sp>
      <p:pic>
        <p:nvPicPr>
          <p:cNvPr id="4" name="Imagen 3" descr="Hombre sonriendo con camisa azul&#10;&#10;Descripción generada automáticamente">
            <a:extLst>
              <a:ext uri="{FF2B5EF4-FFF2-40B4-BE49-F238E27FC236}">
                <a16:creationId xmlns:a16="http://schemas.microsoft.com/office/drawing/2014/main" id="{99A4D2A9-AF15-A374-C1C4-01E0E5585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908" y="5311005"/>
            <a:ext cx="2180885" cy="253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27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276975" y="4000500"/>
            <a:ext cx="5743575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>
              <a:lnSpc>
                <a:spcPts val="4875"/>
              </a:lnSpc>
            </a:pPr>
            <a:r>
              <a:rPr lang="en-US" sz="4800" b="0" i="0">
                <a:solidFill>
                  <a:srgbClr val="FFFFFF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THANK YOU!</a:t>
            </a:r>
            <a:endParaRPr lang="en-US" sz="480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D3D9-519F-8C46-812B-589694C95712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1430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7755C3EF-7888-BE35-E451-08044F0BE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2600" y="4802506"/>
            <a:ext cx="14461228" cy="1608676"/>
          </a:xfrm>
        </p:spPr>
        <p:txBody>
          <a:bodyPr>
            <a:normAutofit lnSpcReduction="10000"/>
          </a:bodyPr>
          <a:lstStyle/>
          <a:p>
            <a:r>
              <a:rPr lang="es-ES" sz="4000"/>
              <a:t>Exchange</a:t>
            </a:r>
            <a:r>
              <a:rPr lang="es-ES"/>
              <a:t> </a:t>
            </a:r>
          </a:p>
          <a:p>
            <a:r>
              <a:rPr lang="en-GB" sz="2800" i="1"/>
              <a:t>The best way to gain exposure to another country while you discover a different University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22F70FB-70FF-E5E8-50AC-6C6AD806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4809" y="0"/>
            <a:ext cx="11734800" cy="1879378"/>
          </a:xfrm>
        </p:spPr>
        <p:txBody>
          <a:bodyPr>
            <a:normAutofit fontScale="90000"/>
          </a:bodyPr>
          <a:lstStyle/>
          <a:p>
            <a:r>
              <a:rPr lang="es-ES" dirty="0"/>
              <a:t>4th </a:t>
            </a:r>
            <a:r>
              <a:rPr lang="es-ES" dirty="0" err="1"/>
              <a:t>Year</a:t>
            </a:r>
            <a:r>
              <a:rPr lang="es-ES" dirty="0"/>
              <a:t> </a:t>
            </a:r>
            <a:r>
              <a:rPr lang="es-ES" dirty="0" err="1"/>
              <a:t>Options</a:t>
            </a:r>
            <a:r>
              <a:rPr lang="es-ES" dirty="0"/>
              <a:t> – 1st </a:t>
            </a:r>
            <a:r>
              <a:rPr lang="es-ES" dirty="0" err="1"/>
              <a:t>semester</a:t>
            </a:r>
            <a:endParaRPr lang="en-GB" dirty="0"/>
          </a:p>
        </p:txBody>
      </p:sp>
      <p:sp>
        <p:nvSpPr>
          <p:cNvPr id="5" name="Subtítulo 3">
            <a:extLst>
              <a:ext uri="{FF2B5EF4-FFF2-40B4-BE49-F238E27FC236}">
                <a16:creationId xmlns:a16="http://schemas.microsoft.com/office/drawing/2014/main" id="{0CCD6FCA-A2C4-2343-631D-3F25C5D6138A}"/>
              </a:ext>
            </a:extLst>
          </p:cNvPr>
          <p:cNvSpPr txBox="1">
            <a:spLocks/>
          </p:cNvSpPr>
          <p:nvPr/>
        </p:nvSpPr>
        <p:spPr>
          <a:xfrm>
            <a:off x="3652600" y="7103428"/>
            <a:ext cx="11931388" cy="1608676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Montserrat Regular"/>
                <a:ea typeface="+mn-ea"/>
                <a:cs typeface="Montserrat Regular"/>
              </a:defRPr>
            </a:lvl1pPr>
            <a:lvl2pPr marL="81642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3284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4926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265688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082110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89853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71495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53137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/>
              <a:t>Electives at IEU</a:t>
            </a:r>
          </a:p>
          <a:p>
            <a:r>
              <a:rPr lang="en-GB" sz="2800" i="1"/>
              <a:t>An excellent way to personalize your professional profile</a:t>
            </a:r>
          </a:p>
        </p:txBody>
      </p:sp>
      <p:sp>
        <p:nvSpPr>
          <p:cNvPr id="6" name="Subtítulo 3">
            <a:extLst>
              <a:ext uri="{FF2B5EF4-FFF2-40B4-BE49-F238E27FC236}">
                <a16:creationId xmlns:a16="http://schemas.microsoft.com/office/drawing/2014/main" id="{014B4867-0028-B9F3-E040-3108524CB63C}"/>
              </a:ext>
            </a:extLst>
          </p:cNvPr>
          <p:cNvSpPr txBox="1">
            <a:spLocks/>
          </p:cNvSpPr>
          <p:nvPr/>
        </p:nvSpPr>
        <p:spPr>
          <a:xfrm>
            <a:off x="3652600" y="2844751"/>
            <a:ext cx="13969193" cy="1608676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Montserrat Regular"/>
                <a:ea typeface="+mn-ea"/>
                <a:cs typeface="Montserrat Regular"/>
              </a:defRPr>
            </a:lvl1pPr>
            <a:lvl2pPr marL="81642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3284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4926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265688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082110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89853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71495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53137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/>
              <a:t>Curricular </a:t>
            </a:r>
            <a:r>
              <a:rPr lang="es-ES" sz="4000" err="1"/>
              <a:t>Internship</a:t>
            </a:r>
            <a:endParaRPr lang="es-ES" sz="4000"/>
          </a:p>
          <a:p>
            <a:r>
              <a:rPr lang="es-ES" sz="2800" i="1"/>
              <a:t>Great </a:t>
            </a:r>
            <a:r>
              <a:rPr lang="es-ES" sz="2800" i="1" err="1"/>
              <a:t>entry</a:t>
            </a:r>
            <a:r>
              <a:rPr lang="es-ES" sz="2800" i="1"/>
              <a:t> </a:t>
            </a:r>
            <a:r>
              <a:rPr lang="es-ES" sz="2800" i="1" err="1"/>
              <a:t>point</a:t>
            </a:r>
            <a:r>
              <a:rPr lang="es-ES" sz="2800" i="1"/>
              <a:t> </a:t>
            </a:r>
            <a:r>
              <a:rPr lang="es-ES" sz="2800" i="1" err="1"/>
              <a:t>to</a:t>
            </a:r>
            <a:r>
              <a:rPr lang="es-ES" sz="2800" i="1"/>
              <a:t> the Professional Sector</a:t>
            </a:r>
          </a:p>
        </p:txBody>
      </p:sp>
    </p:spTree>
    <p:extLst>
      <p:ext uri="{BB962C8B-B14F-4D97-AF65-F5344CB8AC3E}">
        <p14:creationId xmlns:p14="http://schemas.microsoft.com/office/powerpoint/2010/main" val="46268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FCA32FC-6956-00D1-E31D-1A76418C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92" y="327021"/>
            <a:ext cx="9044139" cy="2043113"/>
          </a:xfrm>
        </p:spPr>
        <p:txBody>
          <a:bodyPr/>
          <a:lstStyle/>
          <a:p>
            <a:r>
              <a:rPr lang="es-ES"/>
              <a:t>INTERNSHIP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FBC218-09F5-67E5-7C32-1C1A4C5F8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8892" y="1936886"/>
            <a:ext cx="14253897" cy="6945857"/>
          </a:xfrm>
        </p:spPr>
        <p:txBody>
          <a:bodyPr>
            <a:normAutofit/>
          </a:bodyPr>
          <a:lstStyle/>
          <a:p>
            <a:r>
              <a:rPr lang="es-ES" err="1"/>
              <a:t>Maximum</a:t>
            </a:r>
            <a:r>
              <a:rPr lang="es-ES"/>
              <a:t> 30 ECTS – </a:t>
            </a:r>
            <a:r>
              <a:rPr lang="es-ES" sz="2000"/>
              <a:t>elective </a:t>
            </a:r>
            <a:r>
              <a:rPr lang="es-ES" sz="2000" err="1"/>
              <a:t>credits</a:t>
            </a:r>
            <a:r>
              <a:rPr lang="es-ES" sz="2000"/>
              <a:t> </a:t>
            </a:r>
            <a:r>
              <a:rPr lang="es-ES" sz="2000" err="1"/>
              <a:t>only</a:t>
            </a:r>
            <a:endParaRPr lang="es-ES" sz="2000"/>
          </a:p>
          <a:p>
            <a:endParaRPr lang="es-ES" sz="2000"/>
          </a:p>
          <a:p>
            <a:r>
              <a:rPr lang="es-ES" err="1"/>
              <a:t>Maximum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2 </a:t>
            </a:r>
            <a:r>
              <a:rPr lang="es-ES" err="1"/>
              <a:t>separate</a:t>
            </a:r>
            <a:r>
              <a:rPr lang="es-ES"/>
              <a:t> Curricular </a:t>
            </a:r>
            <a:r>
              <a:rPr lang="es-ES" err="1"/>
              <a:t>Internships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/>
              <a:t>2</a:t>
            </a:r>
            <a:r>
              <a:rPr lang="en-GB" sz="2000" baseline="30000"/>
              <a:t>nd</a:t>
            </a:r>
            <a:r>
              <a:rPr lang="en-GB" sz="2000"/>
              <a:t> semester of 3</a:t>
            </a:r>
            <a:r>
              <a:rPr lang="en-GB" sz="2000" baseline="30000"/>
              <a:t>rd</a:t>
            </a:r>
            <a:r>
              <a:rPr lang="en-GB" sz="2000"/>
              <a:t>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/>
              <a:t>Summer between 3</a:t>
            </a:r>
            <a:r>
              <a:rPr lang="en-GB" sz="2000" baseline="30000"/>
              <a:t>rd</a:t>
            </a:r>
            <a:r>
              <a:rPr lang="en-GB" sz="2000"/>
              <a:t> and 4</a:t>
            </a:r>
            <a:r>
              <a:rPr lang="en-GB" sz="2000" baseline="30000"/>
              <a:t>th</a:t>
            </a:r>
            <a:r>
              <a:rPr lang="en-GB" sz="2000"/>
              <a:t>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/>
              <a:t>1</a:t>
            </a:r>
            <a:r>
              <a:rPr lang="en-GB" sz="2000" baseline="30000"/>
              <a:t>st</a:t>
            </a:r>
            <a:r>
              <a:rPr lang="en-GB" sz="2000"/>
              <a:t> semester of 4</a:t>
            </a:r>
            <a:r>
              <a:rPr lang="en-GB" sz="2000" baseline="30000"/>
              <a:t>th</a:t>
            </a:r>
            <a:r>
              <a:rPr lang="en-GB" sz="2000"/>
              <a:t> year</a:t>
            </a:r>
          </a:p>
          <a:p>
            <a:endParaRPr lang="en-GB" sz="2000"/>
          </a:p>
          <a:p>
            <a:r>
              <a:rPr lang="en-GB"/>
              <a:t>Valid NIE/DNI </a:t>
            </a:r>
          </a:p>
          <a:p>
            <a:r>
              <a:rPr lang="en-GB" sz="2200">
                <a:hlinkClick r:id="rId2"/>
              </a:rPr>
              <a:t>ieustudentservices@ie.edu</a:t>
            </a:r>
            <a:r>
              <a:rPr lang="en-GB" sz="2200"/>
              <a:t> they will assist you with your NIE process.</a:t>
            </a:r>
          </a:p>
          <a:p>
            <a:endParaRPr lang="en-GB" sz="2000"/>
          </a:p>
          <a:p>
            <a:r>
              <a:rPr lang="en-GB"/>
              <a:t>Internship Approval - </a:t>
            </a:r>
            <a:r>
              <a:rPr lang="en-GB" sz="2000"/>
              <a:t>Needs to be at least </a:t>
            </a:r>
            <a:r>
              <a:rPr lang="en-GB" sz="2000" b="1"/>
              <a:t>one month duration </a:t>
            </a:r>
            <a:r>
              <a:rPr lang="en-GB" sz="2000"/>
              <a:t>and we must receive the initial application form at least </a:t>
            </a:r>
            <a:r>
              <a:rPr lang="en-GB" sz="2000" b="1"/>
              <a:t>TWO WEEKS </a:t>
            </a:r>
            <a:r>
              <a:rPr lang="en-GB" sz="2000" u="sng"/>
              <a:t>before</a:t>
            </a:r>
            <a:r>
              <a:rPr lang="en-GB" sz="2000"/>
              <a:t> the start date. THIS IS NOT NEGOTIABLE!!</a:t>
            </a:r>
          </a:p>
          <a:p>
            <a:endParaRPr lang="en-GB" sz="2000"/>
          </a:p>
          <a:p>
            <a:r>
              <a:rPr lang="en-GB"/>
              <a:t>Evaluation</a:t>
            </a:r>
            <a:r>
              <a:rPr lang="en-GB" sz="2000"/>
              <a:t> – You will be required to complete evaluation forms during your Internship. Along with the company reports you will be awarded a grade which </a:t>
            </a:r>
            <a:r>
              <a:rPr lang="en-GB" sz="2000" u="sng"/>
              <a:t>counts towards your GPA</a:t>
            </a:r>
            <a:r>
              <a:rPr lang="en-GB" sz="2000"/>
              <a:t>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56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9DF6281-C1DF-0795-7BB0-59E806CEF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92" y="392335"/>
            <a:ext cx="14880914" cy="2043113"/>
          </a:xfrm>
        </p:spPr>
        <p:txBody>
          <a:bodyPr>
            <a:normAutofit fontScale="90000"/>
          </a:bodyPr>
          <a:lstStyle/>
          <a:p>
            <a:r>
              <a:rPr lang="en-GB"/>
              <a:t>IE University Internship Allocation of Credits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62572A8-56A5-DF2C-5A1B-EE643DE55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482" y="1897379"/>
            <a:ext cx="8102102" cy="549467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C9556E0-BF7C-1AC5-A16F-F822C1A8EDBA}"/>
              </a:ext>
            </a:extLst>
          </p:cNvPr>
          <p:cNvSpPr txBox="1"/>
          <p:nvPr/>
        </p:nvSpPr>
        <p:spPr>
          <a:xfrm>
            <a:off x="4316115" y="8954354"/>
            <a:ext cx="12566468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dirty="0" err="1"/>
              <a:t>For</a:t>
            </a:r>
            <a:r>
              <a:rPr lang="es-ES" sz="2000" dirty="0"/>
              <a:t> more Information </a:t>
            </a:r>
            <a:r>
              <a:rPr lang="es-ES" sz="2000" dirty="0" err="1"/>
              <a:t>about</a:t>
            </a:r>
            <a:r>
              <a:rPr lang="es-ES" sz="2000" dirty="0"/>
              <a:t> Internships: </a:t>
            </a:r>
            <a:r>
              <a:rPr lang="es-ES" sz="2000" dirty="0">
                <a:hlinkClick r:id="rId3"/>
              </a:rPr>
              <a:t>https://www.ie.edu/student-guide/bir-sep-2023/program/internship</a:t>
            </a:r>
            <a:r>
              <a:rPr lang="es-ES" sz="2000" dirty="0"/>
              <a:t>s/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00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923A374-734E-EE41-EC99-19667CCB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40" y="418461"/>
            <a:ext cx="9044139" cy="1136019"/>
          </a:xfrm>
        </p:spPr>
        <p:txBody>
          <a:bodyPr>
            <a:normAutofit fontScale="90000"/>
          </a:bodyPr>
          <a:lstStyle/>
          <a:p>
            <a:r>
              <a:rPr lang="es-ES"/>
              <a:t>Talent &amp; Careers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8F3D28-57CA-19DC-D479-8B730DB86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735" y="2772910"/>
            <a:ext cx="7942560" cy="5299936"/>
          </a:xfrm>
        </p:spPr>
        <p:txBody>
          <a:bodyPr/>
          <a:lstStyle/>
          <a:p>
            <a:r>
              <a:rPr lang="es-ES" sz="3200" err="1">
                <a:latin typeface="Montserrat" panose="00000500000000000000" pitchFamily="2" charset="0"/>
              </a:rPr>
              <a:t>Contact</a:t>
            </a:r>
            <a:r>
              <a:rPr lang="es-ES" sz="3200">
                <a:latin typeface="Montserrat" panose="000005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  <a:hlinkClick r:id="rId2"/>
              </a:rPr>
              <a:t>IEU.Careers@ie.edu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 </a:t>
            </a:r>
          </a:p>
          <a:p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Help with preparing your CV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Internship 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Book a meeting with them on 15</a:t>
            </a:r>
            <a:r>
              <a:rPr lang="en-US" sz="2800" baseline="300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th</a:t>
            </a: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 floor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Communication with </a:t>
            </a:r>
            <a:r>
              <a:rPr lang="en-US" sz="2800" b="1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Company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Career Portal - </a:t>
            </a:r>
            <a:endParaRPr lang="en-GB" sz="2800">
              <a:latin typeface="Montserrat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03682B-DE2B-78AE-B5F6-09E02D87CE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50" t="18164" r="41875" b="49111"/>
          <a:stretch/>
        </p:blipFill>
        <p:spPr>
          <a:xfrm>
            <a:off x="6659577" y="6228102"/>
            <a:ext cx="4000500" cy="3366488"/>
          </a:xfrm>
          <a:prstGeom prst="rect">
            <a:avLst/>
          </a:prstGeo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E1A86FE3-8121-79AB-2994-CC61BB5DAC80}"/>
              </a:ext>
            </a:extLst>
          </p:cNvPr>
          <p:cNvSpPr txBox="1">
            <a:spLocks/>
          </p:cNvSpPr>
          <p:nvPr/>
        </p:nvSpPr>
        <p:spPr>
          <a:xfrm>
            <a:off x="11859938" y="470540"/>
            <a:ext cx="4246854" cy="1120361"/>
          </a:xfrm>
          <a:prstGeom prst="rect">
            <a:avLst/>
          </a:prstGeom>
        </p:spPr>
        <p:txBody>
          <a:bodyPr vert="horz" lIns="163284" tIns="81642" rIns="163284" bIns="81642" rtlCol="0" anchor="t">
            <a:normAutofit fontScale="97500"/>
          </a:bodyPr>
          <a:lstStyle>
            <a:lvl1pPr algn="l" defTabSz="8164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00" b="0" kern="1200" cap="none">
                <a:solidFill>
                  <a:srgbClr val="001965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r>
              <a:rPr lang="es-ES"/>
              <a:t>BIE Office</a:t>
            </a:r>
            <a:endParaRPr lang="en-GB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60259DC-1C23-06E6-88B1-69D191130DBF}"/>
              </a:ext>
            </a:extLst>
          </p:cNvPr>
          <p:cNvSpPr txBox="1"/>
          <p:nvPr/>
        </p:nvSpPr>
        <p:spPr>
          <a:xfrm>
            <a:off x="11859938" y="2772910"/>
            <a:ext cx="64280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err="1">
                <a:latin typeface="Montserrat" panose="00000500000000000000" pitchFamily="2" charset="0"/>
              </a:rPr>
              <a:t>Contact</a:t>
            </a:r>
            <a:r>
              <a:rPr lang="es-ES">
                <a:latin typeface="Montserrat" panose="00000500000000000000" pitchFamily="2" charset="0"/>
              </a:rPr>
              <a:t> </a:t>
            </a:r>
            <a:r>
              <a:rPr lang="es-ES">
                <a:latin typeface="Montserrat" panose="00000500000000000000" pitchFamily="2" charset="0"/>
                <a:hlinkClick r:id="rId4"/>
              </a:rPr>
              <a:t>bir.biemadrid@ie.edu</a:t>
            </a:r>
            <a:endParaRPr lang="en-GB">
              <a:latin typeface="Montserrat" panose="00000500000000000000" pitchFamily="2" charset="0"/>
            </a:endParaRPr>
          </a:p>
          <a:p>
            <a:endParaRPr lang="en-GB">
              <a:latin typeface="Montserrat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2" charset="0"/>
              </a:rPr>
              <a:t>Allocation of credits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2" charset="0"/>
              </a:rPr>
              <a:t>Help with completing the application 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2" charset="0"/>
              </a:rPr>
              <a:t>Evaluation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2" charset="0"/>
              </a:rPr>
              <a:t>Communication with </a:t>
            </a:r>
            <a:r>
              <a:rPr lang="en-GB" sz="2800" b="1">
                <a:latin typeface="Montserrat" panose="00000500000000000000" pitchFamily="2" charset="0"/>
              </a:rPr>
              <a:t>student</a:t>
            </a:r>
          </a:p>
        </p:txBody>
      </p:sp>
    </p:spTree>
    <p:extLst>
      <p:ext uri="{BB962C8B-B14F-4D97-AF65-F5344CB8AC3E}">
        <p14:creationId xmlns:p14="http://schemas.microsoft.com/office/powerpoint/2010/main" val="47358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2483" y="4268581"/>
            <a:ext cx="8828843" cy="230061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GB" sz="280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  <a:t>ACADEMIC EXCHANGE ADVISOR:</a:t>
            </a:r>
            <a:br>
              <a:rPr lang="en-GB" sz="280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</a:br>
            <a:br>
              <a:rPr lang="en-GB" sz="2800" b="1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</a:br>
            <a:endParaRPr lang="en-GB" sz="2800" b="1">
              <a:solidFill>
                <a:schemeClr val="accent1">
                  <a:lumMod val="50000"/>
                </a:schemeClr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50725" y="1599588"/>
            <a:ext cx="5044566" cy="1866315"/>
          </a:xfrm>
        </p:spPr>
        <p:txBody>
          <a:bodyPr/>
          <a:lstStyle/>
          <a:p>
            <a:pPr marL="0" indent="0" algn="ctr">
              <a:buNone/>
            </a:pPr>
            <a:r>
              <a:rPr lang="en-GB" b="1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GB" b="1" baseline="3000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sz="3600" b="1">
                <a:solidFill>
                  <a:schemeClr val="accent1">
                    <a:lumMod val="50000"/>
                  </a:schemeClr>
                </a:solidFill>
              </a:rPr>
              <a:t> Year</a:t>
            </a:r>
          </a:p>
          <a:p>
            <a:pPr marL="0" indent="0" algn="ctr">
              <a:buNone/>
            </a:pPr>
            <a:r>
              <a:rPr lang="en-GB" b="1">
                <a:solidFill>
                  <a:schemeClr val="accent1">
                    <a:lumMod val="50000"/>
                  </a:schemeClr>
                </a:solidFill>
              </a:rPr>
              <a:t>First</a:t>
            </a:r>
            <a:r>
              <a:rPr lang="en-GB" sz="3600" b="1">
                <a:solidFill>
                  <a:schemeClr val="accent1">
                    <a:lumMod val="50000"/>
                  </a:schemeClr>
                </a:solidFill>
              </a:rPr>
              <a:t> Semester</a:t>
            </a:r>
          </a:p>
          <a:p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CE3BEC6-2450-4463-A1E9-437490AFF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600" r="1" b="-8413"/>
          <a:stretch/>
        </p:blipFill>
        <p:spPr>
          <a:xfrm>
            <a:off x="0" y="-66193"/>
            <a:ext cx="9587721" cy="1130107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839FEEA-3FF1-4638-9251-656A0C8158CA}"/>
              </a:ext>
            </a:extLst>
          </p:cNvPr>
          <p:cNvSpPr txBox="1"/>
          <p:nvPr/>
        </p:nvSpPr>
        <p:spPr>
          <a:xfrm>
            <a:off x="2878111" y="1988427"/>
            <a:ext cx="626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rgbClr val="001965"/>
                </a:solidFill>
                <a:latin typeface="Montserrat Regular" panose="00000500000000000000" pitchFamily="2" charset="0"/>
              </a:rPr>
              <a:t>When is the exchange?</a:t>
            </a:r>
          </a:p>
        </p:txBody>
      </p:sp>
      <p:pic>
        <p:nvPicPr>
          <p:cNvPr id="11" name="Gráfico 10" descr="Flechas de cheurón contorno">
            <a:extLst>
              <a:ext uri="{FF2B5EF4-FFF2-40B4-BE49-F238E27FC236}">
                <a16:creationId xmlns:a16="http://schemas.microsoft.com/office/drawing/2014/main" id="{F1B0B42B-3302-44E9-B2C8-C23AE1BEF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48628" y="1776406"/>
            <a:ext cx="1155811" cy="1070372"/>
          </a:xfrm>
          <a:prstGeom prst="rect">
            <a:avLst/>
          </a:prstGeom>
        </p:spPr>
      </p:pic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E34C8753-B877-4132-A468-7B4E8D240A86}"/>
              </a:ext>
            </a:extLst>
          </p:cNvPr>
          <p:cNvSpPr txBox="1">
            <a:spLocks/>
          </p:cNvSpPr>
          <p:nvPr/>
        </p:nvSpPr>
        <p:spPr>
          <a:xfrm>
            <a:off x="9487567" y="5817394"/>
            <a:ext cx="8743618" cy="2868527"/>
          </a:xfrm>
          <a:prstGeom prst="rect">
            <a:avLst/>
          </a:prstGeom>
        </p:spPr>
        <p:txBody>
          <a:bodyPr vert="horz" lIns="163284" tIns="81642" rIns="163284" bIns="81642" rtlCol="0">
            <a:noAutofit/>
          </a:bodyPr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rgbClr val="001965"/>
                </a:solidFill>
                <a:latin typeface="Montserrat Regular"/>
                <a:ea typeface="+mn-ea"/>
                <a:cs typeface="Montserrat Regular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rgbClr val="001965"/>
                </a:solidFill>
                <a:latin typeface="Montserrat Regular"/>
                <a:ea typeface="+mn-ea"/>
                <a:cs typeface="Montserrat Regular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1965"/>
                </a:solidFill>
                <a:latin typeface="Montserrat Regular"/>
                <a:ea typeface="+mn-ea"/>
                <a:cs typeface="Montserrat Regular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1965"/>
                </a:solidFill>
                <a:latin typeface="Montserrat Regular"/>
                <a:ea typeface="+mn-ea"/>
                <a:cs typeface="Montserrat Regular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1965"/>
                </a:solidFill>
                <a:latin typeface="Montserrat Regular"/>
                <a:ea typeface="+mn-ea"/>
                <a:cs typeface="Montserrat Regular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s-ES"/>
          </a:p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332520-3B49-7ABD-DDF5-F5232D56614A}"/>
              </a:ext>
            </a:extLst>
          </p:cNvPr>
          <p:cNvSpPr txBox="1"/>
          <p:nvPr/>
        </p:nvSpPr>
        <p:spPr>
          <a:xfrm>
            <a:off x="10547424" y="5115096"/>
            <a:ext cx="68741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Nina Wiesehomeier</a:t>
            </a:r>
          </a:p>
          <a:p>
            <a:pPr marL="0" indent="0" algn="ctr">
              <a:buNone/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nwiesehomeier@faculty.ie.edu</a:t>
            </a:r>
            <a:r>
              <a:rPr lang="es-E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153739-FED8-2AC6-A0FC-EDE81AF9D773}"/>
              </a:ext>
            </a:extLst>
          </p:cNvPr>
          <p:cNvSpPr txBox="1"/>
          <p:nvPr/>
        </p:nvSpPr>
        <p:spPr>
          <a:xfrm>
            <a:off x="9562847" y="7251657"/>
            <a:ext cx="920931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  <a:t>ADMINISTRATIVE ADVICE:</a:t>
            </a:r>
          </a:p>
          <a:p>
            <a:pPr algn="ctr"/>
            <a:endParaRPr lang="en-GB" sz="2800" b="1">
              <a:solidFill>
                <a:schemeClr val="accent1">
                  <a:lumMod val="50000"/>
                </a:schemeClr>
              </a:solidFill>
              <a:latin typeface="Montserrat ExtraBold" panose="00000900000000000000" pitchFamily="2" charset="0"/>
            </a:endParaRPr>
          </a:p>
          <a:p>
            <a:pPr algn="ctr"/>
            <a:r>
              <a:rPr lang="es-ES" sz="4000" u="sng">
                <a:solidFill>
                  <a:schemeClr val="accent1">
                    <a:lumMod val="50000"/>
                  </a:schemeClr>
                </a:solidFill>
                <a:hlinkClick r:id="rId7"/>
              </a:rPr>
              <a:t>bir.biemadrid@ie.edu</a:t>
            </a:r>
            <a:endParaRPr lang="es-ES" sz="4000" u="sng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ES" sz="4000" u="sng">
                <a:solidFill>
                  <a:schemeClr val="accent1">
                    <a:lumMod val="50000"/>
                  </a:schemeClr>
                </a:solidFill>
                <a:hlinkClick r:id="rId8"/>
              </a:rPr>
              <a:t>International.Mobility@ie.edu</a:t>
            </a:r>
            <a:r>
              <a:rPr lang="es-ES" sz="4000" u="sng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br>
              <a:rPr lang="en-GB" sz="3200" b="1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</a:br>
            <a:endParaRPr lang="es-ES" sz="32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039E0CCD-D5E4-B6C0-B50C-F02A510B0C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444" y="8782050"/>
            <a:ext cx="1095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2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3656" y="3947891"/>
            <a:ext cx="4238625" cy="377635"/>
          </a:xfrm>
        </p:spPr>
        <p:txBody>
          <a:bodyPr>
            <a:noAutofit/>
          </a:bodyPr>
          <a:lstStyle/>
          <a:p>
            <a:r>
              <a:rPr lang="es-ES" sz="3200"/>
              <a:t>MARCH-APRIL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562099" y="4845826"/>
            <a:ext cx="3924301" cy="446581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800"/>
              <a:t>&gt; Start to choose your courses</a:t>
            </a:r>
          </a:p>
          <a:p>
            <a:pPr>
              <a:spcAft>
                <a:spcPts val="1200"/>
              </a:spcAft>
            </a:pPr>
            <a:r>
              <a:rPr lang="en-GB" sz="2800"/>
              <a:t>&gt; Contact your Exchange Advisor </a:t>
            </a:r>
          </a:p>
          <a:p>
            <a:pPr>
              <a:spcAft>
                <a:spcPts val="1200"/>
              </a:spcAft>
            </a:pPr>
            <a:r>
              <a:rPr lang="en-GB" sz="2800"/>
              <a:t>&gt; Upload your courses, syllabi and credits on the </a:t>
            </a:r>
            <a:r>
              <a:rPr lang="en-GB" sz="2800" b="1">
                <a:hlinkClick r:id="rId2"/>
              </a:rPr>
              <a:t>International Mobility Platform</a:t>
            </a:r>
            <a:endParaRPr lang="en-GB" sz="2800" b="1"/>
          </a:p>
        </p:txBody>
      </p:sp>
      <p:sp>
        <p:nvSpPr>
          <p:cNvPr id="11" name="Object18"/>
          <p:cNvSpPr/>
          <p:nvPr/>
        </p:nvSpPr>
        <p:spPr>
          <a:xfrm>
            <a:off x="1695450" y="1442071"/>
            <a:ext cx="7458075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875"/>
              </a:lnSpc>
            </a:pPr>
            <a:r>
              <a:rPr lang="en-US" sz="4800" b="0" i="0">
                <a:solidFill>
                  <a:srgbClr val="46BEFF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TIMELINE</a:t>
            </a:r>
            <a:endParaRPr lang="en-US" sz="480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5564073" y="3858177"/>
            <a:ext cx="4238625" cy="499910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2700" kern="1200">
                <a:solidFill>
                  <a:srgbClr val="001965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r>
              <a:rPr lang="es-ES" sz="3200"/>
              <a:t>MAY-JUNE</a:t>
            </a:r>
          </a:p>
        </p:txBody>
      </p:sp>
      <p:sp>
        <p:nvSpPr>
          <p:cNvPr id="1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5662281" y="4899168"/>
            <a:ext cx="3983752" cy="385664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s-ES" sz="2800"/>
              <a:t>&gt; </a:t>
            </a:r>
            <a:r>
              <a:rPr lang="en-GB" sz="2800"/>
              <a:t>Ensure your courses are approved</a:t>
            </a:r>
          </a:p>
          <a:p>
            <a:pPr>
              <a:spcAft>
                <a:spcPts val="1200"/>
              </a:spcAft>
            </a:pPr>
            <a:r>
              <a:rPr lang="en-GB" sz="2800"/>
              <a:t>&gt; Any rejected courses must be replaced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9592693" y="3908257"/>
            <a:ext cx="4238625" cy="499910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2700" kern="1200">
                <a:solidFill>
                  <a:srgbClr val="001965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r>
              <a:rPr lang="es-ES" sz="3200"/>
              <a:t>AUGUST-SEPTEMBER</a:t>
            </a:r>
          </a:p>
        </p:txBody>
      </p:sp>
      <p:sp>
        <p:nvSpPr>
          <p:cNvPr id="1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9735568" y="4899168"/>
            <a:ext cx="3924301" cy="379949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800"/>
              <a:t>&gt; You can make last changes via the </a:t>
            </a:r>
            <a:r>
              <a:rPr lang="en-GB" sz="2800" b="1">
                <a:hlinkClick r:id="rId2"/>
              </a:rPr>
              <a:t>International Mobility Platform</a:t>
            </a:r>
            <a:endParaRPr lang="en-GB" sz="2800" b="1"/>
          </a:p>
          <a:p>
            <a:pPr>
              <a:spcAft>
                <a:spcPts val="1200"/>
              </a:spcAft>
            </a:pPr>
            <a:r>
              <a:rPr lang="en-GB" sz="2800"/>
              <a:t>&gt; Keep in contact with your Exchange Advisor to authorise any changes</a:t>
            </a:r>
          </a:p>
        </p:txBody>
      </p:sp>
      <p:pic>
        <p:nvPicPr>
          <p:cNvPr id="16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4637288"/>
            <a:ext cx="3448050" cy="19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Object 3" descr="Objec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50" y="4637287"/>
            <a:ext cx="3448050" cy="19051"/>
          </a:xfrm>
          <a:prstGeom prst="rect">
            <a:avLst/>
          </a:prstGeom>
          <a:ln w="3175">
            <a:noFill/>
            <a:miter lim="400000"/>
          </a:ln>
        </p:spPr>
      </p:pic>
      <p:pic>
        <p:nvPicPr>
          <p:cNvPr id="20" name="Object 6" descr="Objec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50" y="3067270"/>
            <a:ext cx="15449550" cy="3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Object 7" descr="Objec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" y="2962496"/>
            <a:ext cx="285750" cy="28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Object 8" descr="Objec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2564" y="2962496"/>
            <a:ext cx="285750" cy="28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Object 9" descr="Object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693" y="2924395"/>
            <a:ext cx="285750" cy="28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Object 10" descr="Object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6475" y="2857720"/>
            <a:ext cx="43815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07AC49BB-2BD2-441A-9498-3084F2452384}"/>
              </a:ext>
            </a:extLst>
          </p:cNvPr>
          <p:cNvSpPr txBox="1">
            <a:spLocks/>
          </p:cNvSpPr>
          <p:nvPr/>
        </p:nvSpPr>
        <p:spPr>
          <a:xfrm>
            <a:off x="13749404" y="5051568"/>
            <a:ext cx="3924301" cy="3799493"/>
          </a:xfrm>
          <a:prstGeom prst="rect">
            <a:avLst/>
          </a:prstGeom>
        </p:spPr>
        <p:txBody>
          <a:bodyPr vert="horz" lIns="163284" tIns="81642" rIns="163284" bIns="81642" rtlCol="0">
            <a:no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1965"/>
                </a:solidFill>
                <a:latin typeface="Montserrat Regular"/>
                <a:ea typeface="+mn-ea"/>
                <a:cs typeface="Montserrat Regular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/>
              <a:t>NO CHANGES ALLOWED</a:t>
            </a:r>
            <a:endParaRPr lang="en-GB" sz="280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32A97387-A46A-4CC6-B515-ED201B9A2C02}"/>
              </a:ext>
            </a:extLst>
          </p:cNvPr>
          <p:cNvSpPr txBox="1">
            <a:spLocks/>
          </p:cNvSpPr>
          <p:nvPr/>
        </p:nvSpPr>
        <p:spPr>
          <a:xfrm>
            <a:off x="13925550" y="3851509"/>
            <a:ext cx="4238625" cy="499910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2700" kern="1200">
                <a:solidFill>
                  <a:srgbClr val="001965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r>
              <a:rPr lang="es-ES" sz="3200"/>
              <a:t>OCTOBER</a:t>
            </a:r>
          </a:p>
        </p:txBody>
      </p:sp>
      <p:pic>
        <p:nvPicPr>
          <p:cNvPr id="4" name="Object 2" descr="Object 2">
            <a:extLst>
              <a:ext uri="{FF2B5EF4-FFF2-40B4-BE49-F238E27FC236}">
                <a16:creationId xmlns:a16="http://schemas.microsoft.com/office/drawing/2014/main" id="{002C44C6-8F00-2232-B57B-E3ED18B46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698" y="4637287"/>
            <a:ext cx="3448050" cy="19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ject 2" descr="Object 2">
            <a:extLst>
              <a:ext uri="{FF2B5EF4-FFF2-40B4-BE49-F238E27FC236}">
                <a16:creationId xmlns:a16="http://schemas.microsoft.com/office/drawing/2014/main" id="{5ACAE44E-0E92-8FD7-2FBA-D13EA21AF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9345" y="4625091"/>
            <a:ext cx="3448050" cy="190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562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95934" y="804561"/>
            <a:ext cx="4227771" cy="1879378"/>
          </a:xfrm>
        </p:spPr>
        <p:txBody>
          <a:bodyPr>
            <a:normAutofit/>
          </a:bodyPr>
          <a:lstStyle/>
          <a:p>
            <a:pPr>
              <a:lnSpc>
                <a:spcPts val="4875"/>
              </a:lnSpc>
            </a:pPr>
            <a:r>
              <a:rPr lang="en-US"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CREDITS &amp; GRADING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3195934" y="3594036"/>
            <a:ext cx="5734595" cy="5569014"/>
          </a:xfrm>
        </p:spPr>
        <p:txBody>
          <a:bodyPr>
            <a:normAutofit/>
          </a:bodyPr>
          <a:lstStyle/>
          <a:p>
            <a:r>
              <a:rPr lang="en-US" sz="2800"/>
              <a:t>THINGS TO REMEMBER:</a:t>
            </a:r>
          </a:p>
          <a:p>
            <a:endParaRPr lang="en-US" sz="2800"/>
          </a:p>
          <a:p>
            <a:r>
              <a:rPr lang="en-US" sz="2800"/>
              <a:t>Many Universities follow a different grading structure to others, despite being in the same country</a:t>
            </a:r>
          </a:p>
          <a:p>
            <a:endParaRPr lang="en-US" sz="2800"/>
          </a:p>
          <a:p>
            <a:r>
              <a:rPr lang="en-US" sz="2800"/>
              <a:t>Some Universities </a:t>
            </a:r>
            <a:r>
              <a:rPr lang="en-US" sz="2800" b="1"/>
              <a:t>do not use ECTS</a:t>
            </a:r>
            <a:r>
              <a:rPr lang="en-US" sz="2800"/>
              <a:t>, so check the value of each course to ensure you are fulfilling 30 ECTS from IEU</a:t>
            </a:r>
          </a:p>
          <a:p>
            <a:endParaRPr lang="es-ES"/>
          </a:p>
        </p:txBody>
      </p:sp>
      <p:sp>
        <p:nvSpPr>
          <p:cNvPr id="11" name="Object5"/>
          <p:cNvSpPr/>
          <p:nvPr/>
        </p:nvSpPr>
        <p:spPr>
          <a:xfrm>
            <a:off x="10478813" y="7358982"/>
            <a:ext cx="6941003" cy="21955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Please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check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the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following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document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located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on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Blackboard: </a:t>
            </a:r>
          </a:p>
          <a:p>
            <a:pPr algn="ctr"/>
            <a:endParaRPr lang="es-ES" sz="2800">
              <a:solidFill>
                <a:schemeClr val="bg1"/>
              </a:solidFill>
              <a:latin typeface="Montserrat Regular" panose="00000500000000000000" pitchFamily="2" charset="0"/>
            </a:endParaRPr>
          </a:p>
          <a:p>
            <a:pPr algn="ctr"/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&gt; International Mobility &gt; </a:t>
            </a:r>
            <a:r>
              <a:rPr lang="es-ES" sz="2800" err="1">
                <a:solidFill>
                  <a:srgbClr val="46BEFF"/>
                </a:solidFill>
                <a:latin typeface="Montserrat Regular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Outgoing</a:t>
            </a:r>
            <a:endParaRPr lang="es-ES" sz="2800">
              <a:solidFill>
                <a:srgbClr val="46BEFF"/>
              </a:solidFill>
              <a:latin typeface="Montserrat Regular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99C562-6A94-E60E-7A7D-25639D0DD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9006" y="1224760"/>
            <a:ext cx="4413204" cy="531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3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F9083B2-C7ED-4C61-8C0E-4E6BB635A8D2}"/>
              </a:ext>
            </a:extLst>
          </p:cNvPr>
          <p:cNvSpPr/>
          <p:nvPr/>
        </p:nvSpPr>
        <p:spPr>
          <a:xfrm>
            <a:off x="0" y="8570579"/>
            <a:ext cx="18288000" cy="178041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875"/>
              </a:lnSpc>
            </a:pPr>
            <a:r>
              <a:rPr lang="en-US"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CREDIT REQUIREMENTS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757727" y="3420613"/>
            <a:ext cx="4623150" cy="3736320"/>
          </a:xfrm>
        </p:spPr>
        <p:txBody>
          <a:bodyPr>
            <a:normAutofit/>
          </a:bodyPr>
          <a:lstStyle/>
          <a:p>
            <a:pPr lvl="0" algn="ctr"/>
            <a:r>
              <a:rPr lang="en-GB" sz="2800" b="1" u="sng">
                <a:solidFill>
                  <a:schemeClr val="bg1"/>
                </a:solidFill>
              </a:rPr>
              <a:t>MANDATORY COURSES</a:t>
            </a:r>
          </a:p>
          <a:p>
            <a:pPr lvl="0" algn="ctr"/>
            <a:endParaRPr lang="en-GB" sz="2800">
              <a:solidFill>
                <a:schemeClr val="bg1"/>
              </a:solidFill>
            </a:endParaRPr>
          </a:p>
          <a:p>
            <a:pPr lvl="0" algn="ctr">
              <a:spcAft>
                <a:spcPts val="1200"/>
              </a:spcAft>
            </a:pPr>
            <a:r>
              <a:rPr lang="en-GB" sz="2800">
                <a:solidFill>
                  <a:schemeClr val="bg1"/>
                </a:solidFill>
              </a:rPr>
              <a:t>- Must correspond to the IEU course syllabi </a:t>
            </a:r>
          </a:p>
          <a:p>
            <a:pPr lvl="0" algn="ctr">
              <a:spcAft>
                <a:spcPts val="1200"/>
              </a:spcAft>
            </a:pPr>
            <a:r>
              <a:rPr lang="en-GB" sz="2800">
                <a:solidFill>
                  <a:schemeClr val="bg1"/>
                </a:solidFill>
              </a:rPr>
              <a:t>- No deviation from the    study plan</a:t>
            </a:r>
            <a:endParaRPr lang="es-ES" sz="2800">
              <a:solidFill>
                <a:schemeClr val="bg1"/>
              </a:solidFill>
            </a:endParaRPr>
          </a:p>
          <a:p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4"/>
          </p:nvPr>
        </p:nvSpPr>
        <p:spPr>
          <a:xfrm>
            <a:off x="2459759" y="8865892"/>
            <a:ext cx="14419166" cy="1092200"/>
          </a:xfrm>
        </p:spPr>
        <p:txBody>
          <a:bodyPr/>
          <a:lstStyle/>
          <a:p>
            <a:pPr algn="ctr"/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All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approved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and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completed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courses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taken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on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exchange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will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appear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on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your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IE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transcript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(</a:t>
            </a:r>
            <a:r>
              <a:rPr lang="es-ES" sz="3000" u="sng">
                <a:solidFill>
                  <a:srgbClr val="001965"/>
                </a:solidFill>
                <a:latin typeface="Montserrat ExtraBold" panose="00000900000000000000" pitchFamily="2" charset="0"/>
              </a:rPr>
              <a:t>PASSED and FAILED, WITH A GRADE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)</a:t>
            </a:r>
          </a:p>
        </p:txBody>
      </p:sp>
      <p:sp>
        <p:nvSpPr>
          <p:cNvPr id="13" name="Marcador de texto 3"/>
          <p:cNvSpPr txBox="1">
            <a:spLocks/>
          </p:cNvSpPr>
          <p:nvPr/>
        </p:nvSpPr>
        <p:spPr>
          <a:xfrm>
            <a:off x="6683007" y="3679857"/>
            <a:ext cx="4524923" cy="3465527"/>
          </a:xfrm>
          <a:prstGeom prst="rect">
            <a:avLst/>
          </a:prstGeom>
        </p:spPr>
        <p:txBody>
          <a:bodyPr vert="horz" lIns="163284" tIns="81642" rIns="163284" bIns="81642" rtlCol="0">
            <a:normAutofit fontScale="77500" lnSpcReduction="20000"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GB" sz="3600" b="1" u="sng">
                <a:solidFill>
                  <a:schemeClr val="bg1"/>
                </a:solidFill>
              </a:rPr>
              <a:t>Attempt: 30 ECTS</a:t>
            </a:r>
          </a:p>
          <a:p>
            <a:pPr lvl="0" algn="ctr"/>
            <a:r>
              <a:rPr lang="en-GB" sz="3600" b="1" u="sng">
                <a:solidFill>
                  <a:schemeClr val="bg1"/>
                </a:solidFill>
              </a:rPr>
              <a:t>Min: 24 ECTS</a:t>
            </a:r>
          </a:p>
          <a:p>
            <a:pPr lvl="0" algn="ctr"/>
            <a:endParaRPr lang="en-GB" sz="3600" b="1">
              <a:solidFill>
                <a:schemeClr val="bg1"/>
              </a:solidFill>
            </a:endParaRPr>
          </a:p>
          <a:p>
            <a:pPr lvl="0" algn="ctr"/>
            <a:r>
              <a:rPr lang="en-GB" sz="3600">
                <a:solidFill>
                  <a:schemeClr val="bg1"/>
                </a:solidFill>
              </a:rPr>
              <a:t>If you take less credits you will need to complete these credits when you return to IEU</a:t>
            </a:r>
            <a:endParaRPr lang="es-ES" sz="3600">
              <a:solidFill>
                <a:schemeClr val="bg1"/>
              </a:solidFill>
            </a:endParaRPr>
          </a:p>
          <a:p>
            <a:endParaRPr lang="es-ES"/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FA31835F-7CE0-4E20-8801-BE03F0B5827C}"/>
              </a:ext>
            </a:extLst>
          </p:cNvPr>
          <p:cNvSpPr txBox="1">
            <a:spLocks/>
          </p:cNvSpPr>
          <p:nvPr/>
        </p:nvSpPr>
        <p:spPr>
          <a:xfrm>
            <a:off x="12510060" y="3797427"/>
            <a:ext cx="4623150" cy="3736320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u="sng">
                <a:solidFill>
                  <a:schemeClr val="bg1"/>
                </a:solidFill>
              </a:rPr>
              <a:t>ELECTIVE COURSES</a:t>
            </a:r>
          </a:p>
          <a:p>
            <a:pPr algn="ctr"/>
            <a:endParaRPr lang="en-GB" sz="280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</a:rPr>
              <a:t>- More flexibility</a:t>
            </a:r>
          </a:p>
          <a:p>
            <a:pPr algn="ctr"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</a:rPr>
              <a:t>- All courses must be academic</a:t>
            </a:r>
          </a:p>
          <a:p>
            <a:endParaRPr lang="es-ES"/>
          </a:p>
        </p:txBody>
      </p:sp>
      <p:pic>
        <p:nvPicPr>
          <p:cNvPr id="21" name="Object 9" descr="Object 9">
            <a:extLst>
              <a:ext uri="{FF2B5EF4-FFF2-40B4-BE49-F238E27FC236}">
                <a16:creationId xmlns:a16="http://schemas.microsoft.com/office/drawing/2014/main" id="{7A2D89DF-71C7-4A7C-8B75-72AD4B74F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5905"/>
            <a:ext cx="1756722" cy="17450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60365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c69243-c05a-4b80-ad04-1e6f40b073fc" xsi:nil="true"/>
    <lcf76f155ced4ddcb4097134ff3c332f xmlns="eee2f140-94c6-4dee-8c53-1e3a34a692b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8086DFAB4C8C34A968CB47A83AD3545" ma:contentTypeVersion="17" ma:contentTypeDescription="Crear nuevo documento." ma:contentTypeScope="" ma:versionID="404ad12e5ca6f7ea16fc0892bca1ea5e">
  <xsd:schema xmlns:xsd="http://www.w3.org/2001/XMLSchema" xmlns:xs="http://www.w3.org/2001/XMLSchema" xmlns:p="http://schemas.microsoft.com/office/2006/metadata/properties" xmlns:ns2="eee2f140-94c6-4dee-8c53-1e3a34a692b0" xmlns:ns3="bbc69243-c05a-4b80-ad04-1e6f40b073fc" targetNamespace="http://schemas.microsoft.com/office/2006/metadata/properties" ma:root="true" ma:fieldsID="ef805ab90bb6aa5799e0695171af3b2f" ns2:_="" ns3:_="">
    <xsd:import namespace="eee2f140-94c6-4dee-8c53-1e3a34a692b0"/>
    <xsd:import namespace="bbc69243-c05a-4b80-ad04-1e6f40b073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e2f140-94c6-4dee-8c53-1e3a34a692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d0b856d1-9a64-47e6-883d-7d320ac55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69243-c05a-4b80-ad04-1e6f40b073f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9c7460-3c78-4e40-9648-cf2b100a1d17}" ma:internalName="TaxCatchAll" ma:showField="CatchAllData" ma:web="bbc69243-c05a-4b80-ad04-1e6f40b073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681C27-AE9B-42FB-A601-8B07C5CE38C8}">
  <ds:schemaRefs>
    <ds:schemaRef ds:uri="bbc69243-c05a-4b80-ad04-1e6f40b073fc"/>
    <ds:schemaRef ds:uri="eee2f140-94c6-4dee-8c53-1e3a34a692b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04D054-6291-431D-8AC0-549487A88F5B}"/>
</file>

<file path=customXml/itemProps3.xml><?xml version="1.0" encoding="utf-8"?>
<ds:datastoreItem xmlns:ds="http://schemas.openxmlformats.org/officeDocument/2006/customXml" ds:itemID="{8B749E7B-E9E8-44E8-902F-9534CC5BE4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</Words>
  <Application>Microsoft Office PowerPoint</Application>
  <PresentationFormat>Personalizado</PresentationFormat>
  <Paragraphs>117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Calibri</vt:lpstr>
      <vt:lpstr>Georgia</vt:lpstr>
      <vt:lpstr>Montserrat</vt:lpstr>
      <vt:lpstr>Montserrat Extra Bold</vt:lpstr>
      <vt:lpstr>Montserrat ExtraBold</vt:lpstr>
      <vt:lpstr>Montserrat Regular</vt:lpstr>
      <vt:lpstr>Tema de Office</vt:lpstr>
      <vt:lpstr>UPPER YEARS  BIR </vt:lpstr>
      <vt:lpstr>4th Year Options – 1st semester</vt:lpstr>
      <vt:lpstr>INTERNSHIP</vt:lpstr>
      <vt:lpstr>IE University Internship Allocation of Credits </vt:lpstr>
      <vt:lpstr>Talent &amp; Careers</vt:lpstr>
      <vt:lpstr>ACADEMIC EXCHANGE ADVISOR:  </vt:lpstr>
      <vt:lpstr>MARCH-APRIL</vt:lpstr>
      <vt:lpstr>CREDITS &amp; GRADING</vt:lpstr>
      <vt:lpstr>CREDIT REQUIREMENTS</vt:lpstr>
      <vt:lpstr>3rd – 4th year BIR STUDY PLAN </vt:lpstr>
      <vt:lpstr>COURSES NOT APPROVED</vt:lpstr>
      <vt:lpstr>CANCEL AFTER ACCEPTING</vt:lpstr>
      <vt:lpstr>RETURNING FROM EXCHANGE</vt:lpstr>
      <vt:lpstr>ELECTIVES at IEU</vt:lpstr>
      <vt:lpstr>CONTACT THE BIR OFFICE  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Koldo Ugarte</dc:creator>
  <cp:lastModifiedBy>Nicola Wilkinson</cp:lastModifiedBy>
  <cp:revision>1</cp:revision>
  <dcterms:created xsi:type="dcterms:W3CDTF">2021-09-20T12:54:38Z</dcterms:created>
  <dcterms:modified xsi:type="dcterms:W3CDTF">2023-11-13T15:20:50Z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0x01010058086DFAB4C8C34A968CB47A83AD3545</vt:lpwstr>
  </property>
  <property fmtid="{D5CDD505-2E9C-101B-9397-08002B2CF9AE}" pid="3" name="MediaServiceImageTags">
    <vt:lpwstr/>
  </property>
</Properties>
</file>