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8F837-73D1-9135-EB85-EB6246B53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19448E-337B-0F21-4528-F3C4AC7EB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402FCA-03DC-183B-5CB2-6D9DEDFCD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0CC-BE62-46FD-85F4-76EB6DE18CA7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AB0723-415F-1657-A734-24C4C351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2C8B39-1945-8DAD-D949-33A9A297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03BE-4232-452F-BA6A-7FA0EEB8B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78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FF5DE-4978-560D-D2F4-05DCC86F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B78A6C-52F3-D629-C37E-59B13856F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F427CF-8C1F-DD35-C99E-76227DFB9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0CC-BE62-46FD-85F4-76EB6DE18CA7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74BFD5-7150-E5E0-29C8-8556F2F6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E58571-8CCF-FCFA-24FB-4112E0A07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03BE-4232-452F-BA6A-7FA0EEB8B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77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FFEC09-DF9A-2FA9-BDE2-F451CB886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52BE1E-531F-4097-06C2-3340D2E37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AD4A7A-2F0E-9B78-269C-5F549DFE5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0CC-BE62-46FD-85F4-76EB6DE18CA7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B9CCFB-B281-4383-C4EA-58869ADC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675D23-5A3F-7B44-4D4C-48A5D439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03BE-4232-452F-BA6A-7FA0EEB8B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40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4DEF9-DF71-5875-5740-F0E565D6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A9ED0A-21B7-4256-A510-3B640DCA8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21272E-8235-DD92-0902-FBB18DC6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0CC-BE62-46FD-85F4-76EB6DE18CA7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DF5618-78D8-8BC0-B315-C3CBCF9D5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E64F46-5A14-965F-5D7B-C11EB4A9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03BE-4232-452F-BA6A-7FA0EEB8B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03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74048-4219-5CFA-BAD8-220E4ADB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138CFD-708B-0ECF-FFD8-9BA2CDB61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AFB6E8-935F-61C8-EAE5-79E862C9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0CC-BE62-46FD-85F4-76EB6DE18CA7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1BF84F-582D-E8B1-ED10-4DBC0B2A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A5DB64-0265-6F0B-AD4C-AFBFDFA9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03BE-4232-452F-BA6A-7FA0EEB8B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81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8B3AD-E9B0-F778-9D0C-B35102753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C20034-3390-2D6F-8F6E-7BB8D68FF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E014D6-8F8C-79A4-0257-784AC2B89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2C953D-929F-D43D-8965-71B02545D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0CC-BE62-46FD-85F4-76EB6DE18CA7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948216-38A0-A05D-EC8C-FEA122245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BC0F58-817E-E3D3-CE4A-F269E765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03BE-4232-452F-BA6A-7FA0EEB8B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95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57399-46E6-2483-4709-AB89AD2DC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63BF34-3586-FEFB-B698-C818B4D1A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C18755-81B5-7EF6-9C8B-2C76E2FEE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EBD92A-5D40-C45A-42DF-9AB1E946A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4552660-5AAF-6999-C0EE-0D84C4ED8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E10D95A-F602-F389-4FA1-C6165B04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0CC-BE62-46FD-85F4-76EB6DE18CA7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00600C-82DE-4FBE-A7D0-EC54EE24A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0981CA3-B3D7-A51C-C35C-D2474924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03BE-4232-452F-BA6A-7FA0EEB8B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02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4597B-A5FE-A161-9775-093CCE167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450ED1-F953-0870-1732-1051FA2F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0CC-BE62-46FD-85F4-76EB6DE18CA7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D17697-F47C-B4A5-ECF4-A3BA09AD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9D02D1-4605-98CE-412C-556415FB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03BE-4232-452F-BA6A-7FA0EEB8B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79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2A16BB-D994-6BD5-03FF-A6D5C5E8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0CC-BE62-46FD-85F4-76EB6DE18CA7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3993CE5-D4E7-3EE9-6CC7-28C8F88C3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8629BD-B719-9246-1CEB-182C151F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03BE-4232-452F-BA6A-7FA0EEB8B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58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F038E-CEF1-0576-DF11-245ADC55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F5EA6D-E7B8-C343-14FA-EF2688269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046AE5-AC40-CE0E-D089-4878C1A6C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D8C9A5-D107-EDDC-B15D-6933FB0F1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0CC-BE62-46FD-85F4-76EB6DE18CA7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D55829-ECC8-54F3-C878-3A7D1FB1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0066CF-1D19-EA33-76FF-3A2486AE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03BE-4232-452F-BA6A-7FA0EEB8B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87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DB896-3FD8-BB3B-4C98-003B454E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B0651AD-280F-CA40-EDD5-04D3AB40F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77CF66-0B2A-346D-5167-50B71D8A1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DD90C5-4893-9408-5F49-F39EF390C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0CC-BE62-46FD-85F4-76EB6DE18CA7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16FF2A-9AE0-E407-7E2C-65BB3B0F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B045EB-5395-BC84-4A9D-E94BF3EC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03BE-4232-452F-BA6A-7FA0EEB8B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39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2DC028-B105-5A72-ECDA-0156FAF0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AB7DEC-7F54-D05C-3E97-99DDE564F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148544-E430-BBBF-096A-233A7AADD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F630CC-BE62-46FD-85F4-76EB6DE18CA7}" type="datetimeFigureOut">
              <a:rPr lang="es-ES" smtClean="0"/>
              <a:t>26/11/2024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E21A82-26D0-BA4C-0CB0-00057554E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AD9208-6DC5-2C1A-45C4-3EF09E03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0403BE-4232-452F-BA6A-7FA0EEB8B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97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C74048E-90F4-C139-31CF-D859AB0A9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7799505-C775-5EB8-4040-092B6AC77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077"/>
            <a:ext cx="12192000" cy="6027846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E0BA50C0-1A0A-FACD-116E-42FAC5D04073}"/>
              </a:ext>
            </a:extLst>
          </p:cNvPr>
          <p:cNvSpPr/>
          <p:nvPr/>
        </p:nvSpPr>
        <p:spPr>
          <a:xfrm>
            <a:off x="10346076" y="205483"/>
            <a:ext cx="1664414" cy="1160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2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502F59AF-9E1B-5856-E793-DD6093881424}"/>
              </a:ext>
            </a:extLst>
          </p:cNvPr>
          <p:cNvGrpSpPr/>
          <p:nvPr/>
        </p:nvGrpSpPr>
        <p:grpSpPr>
          <a:xfrm>
            <a:off x="926487" y="0"/>
            <a:ext cx="10339026" cy="6858000"/>
            <a:chOff x="926487" y="0"/>
            <a:chExt cx="10339026" cy="685800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D2CF1BF-0F95-B3CA-232F-31BAB4691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6487" y="0"/>
              <a:ext cx="10339026" cy="6858000"/>
            </a:xfrm>
            <a:prstGeom prst="rect">
              <a:avLst/>
            </a:prstGeom>
          </p:spPr>
        </p:pic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85B2CFFA-9C6F-1DF1-797D-64422D209D94}"/>
                </a:ext>
              </a:extLst>
            </p:cNvPr>
            <p:cNvSpPr/>
            <p:nvPr/>
          </p:nvSpPr>
          <p:spPr>
            <a:xfrm>
              <a:off x="1633590" y="2979506"/>
              <a:ext cx="1664414" cy="56507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D67DAA6-BD48-6130-17CA-04AFDFA4A51F}"/>
                </a:ext>
              </a:extLst>
            </p:cNvPr>
            <p:cNvSpPr/>
            <p:nvPr/>
          </p:nvSpPr>
          <p:spPr>
            <a:xfrm>
              <a:off x="2465798" y="3595955"/>
              <a:ext cx="2455523" cy="267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18379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195682-AB53-64A4-7F2D-8C22C938A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79" y="0"/>
            <a:ext cx="9918441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3F8AD00-988E-068C-15C6-17FBCBDE317D}"/>
              </a:ext>
            </a:extLst>
          </p:cNvPr>
          <p:cNvSpPr/>
          <p:nvPr/>
        </p:nvSpPr>
        <p:spPr>
          <a:xfrm>
            <a:off x="2712378" y="5188449"/>
            <a:ext cx="2661006" cy="503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A52FB8B-D180-237F-D2A2-D24B5F954CBE}"/>
              </a:ext>
            </a:extLst>
          </p:cNvPr>
          <p:cNvSpPr/>
          <p:nvPr/>
        </p:nvSpPr>
        <p:spPr>
          <a:xfrm>
            <a:off x="2686693" y="6323745"/>
            <a:ext cx="2661006" cy="503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777AF89-46BE-2FC7-6C8F-ABD03686C428}"/>
              </a:ext>
            </a:extLst>
          </p:cNvPr>
          <p:cNvSpPr/>
          <p:nvPr/>
        </p:nvSpPr>
        <p:spPr>
          <a:xfrm>
            <a:off x="2686693" y="3226086"/>
            <a:ext cx="1443518" cy="503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02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2F4AFE-E69C-1DF9-2743-514CAFA5E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71" y="1185549"/>
            <a:ext cx="10621857" cy="4486901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9CD40917-5CA6-4E55-E40A-84736E874D6E}"/>
              </a:ext>
            </a:extLst>
          </p:cNvPr>
          <p:cNvSpPr/>
          <p:nvPr/>
        </p:nvSpPr>
        <p:spPr>
          <a:xfrm>
            <a:off x="1484617" y="4993241"/>
            <a:ext cx="1875032" cy="503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372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15BB26790798745A701B2A49A11082C" ma:contentTypeVersion="15" ma:contentTypeDescription="Crear nuevo documento." ma:contentTypeScope="" ma:versionID="8699349709d3dbfb1625baa28fb43aca">
  <xsd:schema xmlns:xsd="http://www.w3.org/2001/XMLSchema" xmlns:xs="http://www.w3.org/2001/XMLSchema" xmlns:p="http://schemas.microsoft.com/office/2006/metadata/properties" xmlns:ns2="4f5238bc-7c1a-4ca2-85d6-38b5b60d5d4d" xmlns:ns3="3e48b0f6-30b4-4147-ae52-9df831013594" targetNamespace="http://schemas.microsoft.com/office/2006/metadata/properties" ma:root="true" ma:fieldsID="8017b676503409fbd804e288ca4398e9" ns2:_="" ns3:_="">
    <xsd:import namespace="4f5238bc-7c1a-4ca2-85d6-38b5b60d5d4d"/>
    <xsd:import namespace="3e48b0f6-30b4-4147-ae52-9df831013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238bc-7c1a-4ca2-85d6-38b5b60d5d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d0b856d1-9a64-47e6-883d-7d320ac55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8b0f6-30b4-4147-ae52-9df83101359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552c8ab-832c-4045-ad29-a437a7051b7e}" ma:internalName="TaxCatchAll" ma:showField="CatchAllData" ma:web="3e48b0f6-30b4-4147-ae52-9df831013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48b0f6-30b4-4147-ae52-9df831013594" xsi:nil="true"/>
    <lcf76f155ced4ddcb4097134ff3c332f xmlns="4f5238bc-7c1a-4ca2-85d6-38b5b60d5d4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876BB-A337-468B-8025-3C12B4D72CB6}"/>
</file>

<file path=customXml/itemProps2.xml><?xml version="1.0" encoding="utf-8"?>
<ds:datastoreItem xmlns:ds="http://schemas.openxmlformats.org/officeDocument/2006/customXml" ds:itemID="{654FC00C-2154-43C5-A7F3-029D3A86095A}"/>
</file>

<file path=customXml/itemProps3.xml><?xml version="1.0" encoding="utf-8"?>
<ds:datastoreItem xmlns:ds="http://schemas.openxmlformats.org/officeDocument/2006/customXml" ds:itemID="{F70FA971-D166-4E50-AC0C-F1F19D76E59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Panorámica</PresentationFormat>
  <Paragraphs>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Mariangel Arenas Giugni</dc:creator>
  <cp:lastModifiedBy>Mariangel Arenas Giugni</cp:lastModifiedBy>
  <cp:revision>1</cp:revision>
  <dcterms:created xsi:type="dcterms:W3CDTF">2024-11-26T16:54:30Z</dcterms:created>
  <dcterms:modified xsi:type="dcterms:W3CDTF">2024-11-26T17:03:05Z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b742207-f172-4f87-acf3-9b9d90861219_Enabled">
    <vt:lpwstr>true</vt:lpwstr>
  </property>
  <property fmtid="{D5CDD505-2E9C-101B-9397-08002B2CF9AE}" pid="3" name="MSIP_Label_8b742207-f172-4f87-acf3-9b9d90861219_SetDate">
    <vt:lpwstr>2024-11-26T17:03:03Z</vt:lpwstr>
  </property>
  <property fmtid="{D5CDD505-2E9C-101B-9397-08002B2CF9AE}" pid="4" name="MSIP_Label_8b742207-f172-4f87-acf3-9b9d90861219_Method">
    <vt:lpwstr>Standard</vt:lpwstr>
  </property>
  <property fmtid="{D5CDD505-2E9C-101B-9397-08002B2CF9AE}" pid="5" name="MSIP_Label_8b742207-f172-4f87-acf3-9b9d90861219_Name">
    <vt:lpwstr>Internal</vt:lpwstr>
  </property>
  <property fmtid="{D5CDD505-2E9C-101B-9397-08002B2CF9AE}" pid="6" name="MSIP_Label_8b742207-f172-4f87-acf3-9b9d90861219_SiteId">
    <vt:lpwstr>4a39c578-6df0-42b9-a7e0-e9eac6d91816</vt:lpwstr>
  </property>
  <property fmtid="{D5CDD505-2E9C-101B-9397-08002B2CF9AE}" pid="7" name="MSIP_Label_8b742207-f172-4f87-acf3-9b9d90861219_ActionId">
    <vt:lpwstr>6bf7d91b-38fd-4aa0-a65f-3edba9d3d22f</vt:lpwstr>
  </property>
  <property fmtid="{D5CDD505-2E9C-101B-9397-08002B2CF9AE}" pid="8" name="MSIP_Label_8b742207-f172-4f87-acf3-9b9d90861219_ContentBits">
    <vt:lpwstr>0</vt:lpwstr>
  </property>
  <property fmtid="{D5CDD505-2E9C-101B-9397-08002B2CF9AE}" pid="9" name="ContentTypeId">
    <vt:lpwstr>0x010100215BB26790798745A701B2A49A11082C</vt:lpwstr>
  </property>
</Properties>
</file>